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1" r:id="rId5"/>
    <p:sldMasterId id="2147483708" r:id="rId6"/>
  </p:sldMasterIdLst>
  <p:notesMasterIdLst>
    <p:notesMasterId r:id="rId33"/>
  </p:notesMasterIdLst>
  <p:sldIdLst>
    <p:sldId id="258" r:id="rId7"/>
    <p:sldId id="259" r:id="rId8"/>
    <p:sldId id="261" r:id="rId9"/>
    <p:sldId id="262" r:id="rId10"/>
    <p:sldId id="412" r:id="rId11"/>
    <p:sldId id="292" r:id="rId12"/>
    <p:sldId id="264" r:id="rId13"/>
    <p:sldId id="265" r:id="rId14"/>
    <p:sldId id="268" r:id="rId15"/>
    <p:sldId id="269" r:id="rId16"/>
    <p:sldId id="270" r:id="rId17"/>
    <p:sldId id="271" r:id="rId18"/>
    <p:sldId id="272" r:id="rId19"/>
    <p:sldId id="273" r:id="rId20"/>
    <p:sldId id="274" r:id="rId21"/>
    <p:sldId id="419" r:id="rId22"/>
    <p:sldId id="413" r:id="rId23"/>
    <p:sldId id="414" r:id="rId24"/>
    <p:sldId id="308" r:id="rId25"/>
    <p:sldId id="415" r:id="rId26"/>
    <p:sldId id="288" r:id="rId27"/>
    <p:sldId id="416" r:id="rId28"/>
    <p:sldId id="417" r:id="rId29"/>
    <p:sldId id="418" r:id="rId30"/>
    <p:sldId id="406" r:id="rId31"/>
    <p:sldId id="42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659599-A768-402A-912A-0A58147ACA50}">
          <p14:sldIdLst>
            <p14:sldId id="258"/>
            <p14:sldId id="259"/>
            <p14:sldId id="261"/>
            <p14:sldId id="262"/>
            <p14:sldId id="412"/>
            <p14:sldId id="292"/>
            <p14:sldId id="264"/>
            <p14:sldId id="265"/>
            <p14:sldId id="268"/>
            <p14:sldId id="269"/>
            <p14:sldId id="270"/>
            <p14:sldId id="271"/>
            <p14:sldId id="272"/>
            <p14:sldId id="273"/>
            <p14:sldId id="274"/>
            <p14:sldId id="419"/>
            <p14:sldId id="413"/>
            <p14:sldId id="414"/>
            <p14:sldId id="308"/>
            <p14:sldId id="415"/>
            <p14:sldId id="288"/>
            <p14:sldId id="416"/>
            <p14:sldId id="417"/>
            <p14:sldId id="418"/>
            <p14:sldId id="406"/>
            <p14:sldId id="420"/>
          </p14:sldIdLst>
        </p14:section>
        <p14:section name="Appendix" id="{B64A414C-9DB0-48E2-A415-BA55EE06DB6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e Field (pro•duhk•tiv)" initials="DF("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FBA344-AC70-416D-8338-B25DC276A6C8}" v="376" dt="2018-11-27T23:40:57.352"/>
    <p1510:client id="{3AA8109A-B589-48B9-83E6-26329FBE12CC}" v="9" dt="2018-11-28T04:43:44.3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29" autoAdjust="0"/>
    <p:restoredTop sz="73920" autoAdjust="0"/>
  </p:normalViewPr>
  <p:slideViewPr>
    <p:cSldViewPr snapToGrid="0">
      <p:cViewPr varScale="1">
        <p:scale>
          <a:sx n="85" d="100"/>
          <a:sy n="85" d="100"/>
        </p:scale>
        <p:origin x="1038" y="84"/>
      </p:cViewPr>
      <p:guideLst/>
    </p:cSldViewPr>
  </p:slideViewPr>
  <p:notesTextViewPr>
    <p:cViewPr>
      <p:scale>
        <a:sx n="3" d="2"/>
        <a:sy n="3" d="2"/>
      </p:scale>
      <p:origin x="0" y="0"/>
    </p:cViewPr>
  </p:notesTextViewPr>
  <p:sorterViewPr>
    <p:cViewPr>
      <p:scale>
        <a:sx n="100" d="100"/>
        <a:sy n="100" d="100"/>
      </p:scale>
      <p:origin x="0" y="-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Hamilton" userId="5c61d2f4-0efd-44bf-b648-041247b2840e" providerId="ADAL" clId="{1156CF5B-1536-4F93-A625-451278679F28}"/>
    <pc:docChg chg="undo custSel addSld delSld modSld sldOrd modSection">
      <pc:chgData name="Arturo Hamilton" userId="5c61d2f4-0efd-44bf-b648-041247b2840e" providerId="ADAL" clId="{1156CF5B-1536-4F93-A625-451278679F28}" dt="2018-11-27T23:40:59.949" v="931" actId="2696"/>
      <pc:docMkLst>
        <pc:docMk/>
      </pc:docMkLst>
      <pc:sldChg chg="modSp">
        <pc:chgData name="Arturo Hamilton" userId="5c61d2f4-0efd-44bf-b648-041247b2840e" providerId="ADAL" clId="{1156CF5B-1536-4F93-A625-451278679F28}" dt="2018-11-27T22:50:13.962" v="495" actId="20577"/>
        <pc:sldMkLst>
          <pc:docMk/>
          <pc:sldMk cId="1422756618" sldId="259"/>
        </pc:sldMkLst>
        <pc:spChg chg="mod">
          <ac:chgData name="Arturo Hamilton" userId="5c61d2f4-0efd-44bf-b648-041247b2840e" providerId="ADAL" clId="{1156CF5B-1536-4F93-A625-451278679F28}" dt="2018-11-27T22:50:13.962" v="495" actId="20577"/>
          <ac:spMkLst>
            <pc:docMk/>
            <pc:sldMk cId="1422756618" sldId="259"/>
            <ac:spMk id="5" creationId="{0AAC8769-5F39-42BB-949B-2F3A7FEC64C2}"/>
          </ac:spMkLst>
        </pc:spChg>
      </pc:sldChg>
      <pc:sldChg chg="modSp">
        <pc:chgData name="Arturo Hamilton" userId="5c61d2f4-0efd-44bf-b648-041247b2840e" providerId="ADAL" clId="{1156CF5B-1536-4F93-A625-451278679F28}" dt="2018-11-27T22:46:35.850" v="409" actId="15"/>
        <pc:sldMkLst>
          <pc:docMk/>
          <pc:sldMk cId="2999912771" sldId="261"/>
        </pc:sldMkLst>
        <pc:spChg chg="mod">
          <ac:chgData name="Arturo Hamilton" userId="5c61d2f4-0efd-44bf-b648-041247b2840e" providerId="ADAL" clId="{1156CF5B-1536-4F93-A625-451278679F28}" dt="2018-11-27T22:46:35.850" v="409" actId="15"/>
          <ac:spMkLst>
            <pc:docMk/>
            <pc:sldMk cId="2999912771" sldId="261"/>
            <ac:spMk id="3" creationId="{C0C4675B-04D6-4F07-B0C2-4FC6A3C333C6}"/>
          </ac:spMkLst>
        </pc:spChg>
      </pc:sldChg>
      <pc:sldChg chg="modSp setBg">
        <pc:chgData name="Arturo Hamilton" userId="5c61d2f4-0efd-44bf-b648-041247b2840e" providerId="ADAL" clId="{1156CF5B-1536-4F93-A625-451278679F28}" dt="2018-11-27T22:53:23.894" v="597" actId="122"/>
        <pc:sldMkLst>
          <pc:docMk/>
          <pc:sldMk cId="3870593881" sldId="262"/>
        </pc:sldMkLst>
        <pc:spChg chg="mod">
          <ac:chgData name="Arturo Hamilton" userId="5c61d2f4-0efd-44bf-b648-041247b2840e" providerId="ADAL" clId="{1156CF5B-1536-4F93-A625-451278679F28}" dt="2018-11-27T22:53:23.894" v="597" actId="122"/>
          <ac:spMkLst>
            <pc:docMk/>
            <pc:sldMk cId="3870593881" sldId="262"/>
            <ac:spMk id="6" creationId="{00000000-0000-0000-0000-000000000000}"/>
          </ac:spMkLst>
        </pc:spChg>
      </pc:sldChg>
      <pc:sldChg chg="addSp delSp modSp del">
        <pc:chgData name="Arturo Hamilton" userId="5c61d2f4-0efd-44bf-b648-041247b2840e" providerId="ADAL" clId="{1156CF5B-1536-4F93-A625-451278679F28}" dt="2018-11-27T23:18:01.150" v="716" actId="2696"/>
        <pc:sldMkLst>
          <pc:docMk/>
          <pc:sldMk cId="3816051470" sldId="263"/>
        </pc:sldMkLst>
        <pc:spChg chg="add del">
          <ac:chgData name="Arturo Hamilton" userId="5c61d2f4-0efd-44bf-b648-041247b2840e" providerId="ADAL" clId="{1156CF5B-1536-4F93-A625-451278679F28}" dt="2018-11-27T23:14:17.993" v="610" actId="478"/>
          <ac:spMkLst>
            <pc:docMk/>
            <pc:sldMk cId="3816051470" sldId="263"/>
            <ac:spMk id="29" creationId="{00000000-0000-0000-0000-000000000000}"/>
          </ac:spMkLst>
        </pc:spChg>
        <pc:picChg chg="add mod ord">
          <ac:chgData name="Arturo Hamilton" userId="5c61d2f4-0efd-44bf-b648-041247b2840e" providerId="ADAL" clId="{1156CF5B-1536-4F93-A625-451278679F28}" dt="2018-11-27T23:14:30.735" v="611" actId="1076"/>
          <ac:picMkLst>
            <pc:docMk/>
            <pc:sldMk cId="3816051470" sldId="263"/>
            <ac:picMk id="3" creationId="{1DA7669B-9824-4A3E-A3CA-D114AAC775C7}"/>
          </ac:picMkLst>
        </pc:picChg>
        <pc:picChg chg="del">
          <ac:chgData name="Arturo Hamilton" userId="5c61d2f4-0efd-44bf-b648-041247b2840e" providerId="ADAL" clId="{1156CF5B-1536-4F93-A625-451278679F28}" dt="2018-11-27T22:56:06.753" v="598" actId="478"/>
          <ac:picMkLst>
            <pc:docMk/>
            <pc:sldMk cId="3816051470" sldId="263"/>
            <ac:picMk id="28" creationId="{00000000-0000-0000-0000-000000000000}"/>
          </ac:picMkLst>
        </pc:picChg>
      </pc:sldChg>
      <pc:sldChg chg="modSp">
        <pc:chgData name="Arturo Hamilton" userId="5c61d2f4-0efd-44bf-b648-041247b2840e" providerId="ADAL" clId="{1156CF5B-1536-4F93-A625-451278679F28}" dt="2018-11-27T23:22:13.514" v="738" actId="207"/>
        <pc:sldMkLst>
          <pc:docMk/>
          <pc:sldMk cId="2687509945" sldId="265"/>
        </pc:sldMkLst>
        <pc:spChg chg="mod">
          <ac:chgData name="Arturo Hamilton" userId="5c61d2f4-0efd-44bf-b648-041247b2840e" providerId="ADAL" clId="{1156CF5B-1536-4F93-A625-451278679F28}" dt="2018-11-27T23:21:14.645" v="725" actId="207"/>
          <ac:spMkLst>
            <pc:docMk/>
            <pc:sldMk cId="2687509945" sldId="265"/>
            <ac:spMk id="46" creationId="{00000000-0000-0000-0000-000000000000}"/>
          </ac:spMkLst>
        </pc:spChg>
        <pc:spChg chg="mod">
          <ac:chgData name="Arturo Hamilton" userId="5c61d2f4-0efd-44bf-b648-041247b2840e" providerId="ADAL" clId="{1156CF5B-1536-4F93-A625-451278679F28}" dt="2018-11-27T23:21:42.091" v="734" actId="207"/>
          <ac:spMkLst>
            <pc:docMk/>
            <pc:sldMk cId="2687509945" sldId="265"/>
            <ac:spMk id="60" creationId="{00000000-0000-0000-0000-000000000000}"/>
          </ac:spMkLst>
        </pc:spChg>
        <pc:spChg chg="mod">
          <ac:chgData name="Arturo Hamilton" userId="5c61d2f4-0efd-44bf-b648-041247b2840e" providerId="ADAL" clId="{1156CF5B-1536-4F93-A625-451278679F28}" dt="2018-11-27T23:21:44.329" v="735" actId="207"/>
          <ac:spMkLst>
            <pc:docMk/>
            <pc:sldMk cId="2687509945" sldId="265"/>
            <ac:spMk id="61" creationId="{00000000-0000-0000-0000-000000000000}"/>
          </ac:spMkLst>
        </pc:spChg>
        <pc:spChg chg="mod">
          <ac:chgData name="Arturo Hamilton" userId="5c61d2f4-0efd-44bf-b648-041247b2840e" providerId="ADAL" clId="{1156CF5B-1536-4F93-A625-451278679F28}" dt="2018-11-27T23:22:07.084" v="736" actId="207"/>
          <ac:spMkLst>
            <pc:docMk/>
            <pc:sldMk cId="2687509945" sldId="265"/>
            <ac:spMk id="62" creationId="{00000000-0000-0000-0000-000000000000}"/>
          </ac:spMkLst>
        </pc:spChg>
        <pc:spChg chg="mod">
          <ac:chgData name="Arturo Hamilton" userId="5c61d2f4-0efd-44bf-b648-041247b2840e" providerId="ADAL" clId="{1156CF5B-1536-4F93-A625-451278679F28}" dt="2018-11-27T23:21:17.360" v="726" actId="207"/>
          <ac:spMkLst>
            <pc:docMk/>
            <pc:sldMk cId="2687509945" sldId="265"/>
            <ac:spMk id="63" creationId="{00000000-0000-0000-0000-000000000000}"/>
          </ac:spMkLst>
        </pc:spChg>
        <pc:spChg chg="mod">
          <ac:chgData name="Arturo Hamilton" userId="5c61d2f4-0efd-44bf-b648-041247b2840e" providerId="ADAL" clId="{1156CF5B-1536-4F93-A625-451278679F28}" dt="2018-11-27T23:20:14.552" v="721" actId="207"/>
          <ac:spMkLst>
            <pc:docMk/>
            <pc:sldMk cId="2687509945" sldId="265"/>
            <ac:spMk id="65" creationId="{00000000-0000-0000-0000-000000000000}"/>
          </ac:spMkLst>
        </pc:spChg>
        <pc:spChg chg="mod">
          <ac:chgData name="Arturo Hamilton" userId="5c61d2f4-0efd-44bf-b648-041247b2840e" providerId="ADAL" clId="{1156CF5B-1536-4F93-A625-451278679F28}" dt="2018-11-27T23:21:11.220" v="724" actId="207"/>
          <ac:spMkLst>
            <pc:docMk/>
            <pc:sldMk cId="2687509945" sldId="265"/>
            <ac:spMk id="66" creationId="{00000000-0000-0000-0000-000000000000}"/>
          </ac:spMkLst>
        </pc:spChg>
        <pc:spChg chg="mod">
          <ac:chgData name="Arturo Hamilton" userId="5c61d2f4-0efd-44bf-b648-041247b2840e" providerId="ADAL" clId="{1156CF5B-1536-4F93-A625-451278679F28}" dt="2018-11-27T23:22:08.787" v="737" actId="207"/>
          <ac:spMkLst>
            <pc:docMk/>
            <pc:sldMk cId="2687509945" sldId="265"/>
            <ac:spMk id="67" creationId="{00000000-0000-0000-0000-000000000000}"/>
          </ac:spMkLst>
        </pc:spChg>
        <pc:spChg chg="mod">
          <ac:chgData name="Arturo Hamilton" userId="5c61d2f4-0efd-44bf-b648-041247b2840e" providerId="ADAL" clId="{1156CF5B-1536-4F93-A625-451278679F28}" dt="2018-11-27T23:21:20.969" v="727" actId="207"/>
          <ac:spMkLst>
            <pc:docMk/>
            <pc:sldMk cId="2687509945" sldId="265"/>
            <ac:spMk id="68" creationId="{00000000-0000-0000-0000-000000000000}"/>
          </ac:spMkLst>
        </pc:spChg>
        <pc:spChg chg="mod">
          <ac:chgData name="Arturo Hamilton" userId="5c61d2f4-0efd-44bf-b648-041247b2840e" providerId="ADAL" clId="{1156CF5B-1536-4F93-A625-451278679F28}" dt="2018-11-27T23:21:24.280" v="728" actId="207"/>
          <ac:spMkLst>
            <pc:docMk/>
            <pc:sldMk cId="2687509945" sldId="265"/>
            <ac:spMk id="80" creationId="{00000000-0000-0000-0000-000000000000}"/>
          </ac:spMkLst>
        </pc:spChg>
        <pc:spChg chg="mod">
          <ac:chgData name="Arturo Hamilton" userId="5c61d2f4-0efd-44bf-b648-041247b2840e" providerId="ADAL" clId="{1156CF5B-1536-4F93-A625-451278679F28}" dt="2018-11-27T23:21:35.678" v="731" actId="207"/>
          <ac:spMkLst>
            <pc:docMk/>
            <pc:sldMk cId="2687509945" sldId="265"/>
            <ac:spMk id="83" creationId="{00000000-0000-0000-0000-000000000000}"/>
          </ac:spMkLst>
        </pc:spChg>
        <pc:spChg chg="mod">
          <ac:chgData name="Arturo Hamilton" userId="5c61d2f4-0efd-44bf-b648-041247b2840e" providerId="ADAL" clId="{1156CF5B-1536-4F93-A625-451278679F28}" dt="2018-11-27T23:21:37.749" v="732" actId="207"/>
          <ac:spMkLst>
            <pc:docMk/>
            <pc:sldMk cId="2687509945" sldId="265"/>
            <ac:spMk id="87" creationId="{00000000-0000-0000-0000-000000000000}"/>
          </ac:spMkLst>
        </pc:spChg>
        <pc:spChg chg="mod">
          <ac:chgData name="Arturo Hamilton" userId="5c61d2f4-0efd-44bf-b648-041247b2840e" providerId="ADAL" clId="{1156CF5B-1536-4F93-A625-451278679F28}" dt="2018-11-27T23:21:30.918" v="729" actId="207"/>
          <ac:spMkLst>
            <pc:docMk/>
            <pc:sldMk cId="2687509945" sldId="265"/>
            <ac:spMk id="88" creationId="{00000000-0000-0000-0000-000000000000}"/>
          </ac:spMkLst>
        </pc:spChg>
        <pc:spChg chg="mod">
          <ac:chgData name="Arturo Hamilton" userId="5c61d2f4-0efd-44bf-b648-041247b2840e" providerId="ADAL" clId="{1156CF5B-1536-4F93-A625-451278679F28}" dt="2018-11-27T23:21:40.173" v="733" actId="207"/>
          <ac:spMkLst>
            <pc:docMk/>
            <pc:sldMk cId="2687509945" sldId="265"/>
            <ac:spMk id="91" creationId="{00000000-0000-0000-0000-000000000000}"/>
          </ac:spMkLst>
        </pc:spChg>
        <pc:spChg chg="mod">
          <ac:chgData name="Arturo Hamilton" userId="5c61d2f4-0efd-44bf-b648-041247b2840e" providerId="ADAL" clId="{1156CF5B-1536-4F93-A625-451278679F28}" dt="2018-11-27T23:21:33.517" v="730" actId="207"/>
          <ac:spMkLst>
            <pc:docMk/>
            <pc:sldMk cId="2687509945" sldId="265"/>
            <ac:spMk id="92" creationId="{00000000-0000-0000-0000-000000000000}"/>
          </ac:spMkLst>
        </pc:spChg>
        <pc:spChg chg="mod">
          <ac:chgData name="Arturo Hamilton" userId="5c61d2f4-0efd-44bf-b648-041247b2840e" providerId="ADAL" clId="{1156CF5B-1536-4F93-A625-451278679F28}" dt="2018-11-27T23:22:13.514" v="738" actId="207"/>
          <ac:spMkLst>
            <pc:docMk/>
            <pc:sldMk cId="2687509945" sldId="265"/>
            <ac:spMk id="107" creationId="{00000000-0000-0000-0000-000000000000}"/>
          </ac:spMkLst>
        </pc:spChg>
        <pc:spChg chg="mod">
          <ac:chgData name="Arturo Hamilton" userId="5c61d2f4-0efd-44bf-b648-041247b2840e" providerId="ADAL" clId="{1156CF5B-1536-4F93-A625-451278679F28}" dt="2018-11-27T23:22:13.514" v="738" actId="207"/>
          <ac:spMkLst>
            <pc:docMk/>
            <pc:sldMk cId="2687509945" sldId="265"/>
            <ac:spMk id="108" creationId="{00000000-0000-0000-0000-000000000000}"/>
          </ac:spMkLst>
        </pc:spChg>
        <pc:spChg chg="mod">
          <ac:chgData name="Arturo Hamilton" userId="5c61d2f4-0efd-44bf-b648-041247b2840e" providerId="ADAL" clId="{1156CF5B-1536-4F93-A625-451278679F28}" dt="2018-11-27T23:22:13.514" v="738" actId="207"/>
          <ac:spMkLst>
            <pc:docMk/>
            <pc:sldMk cId="2687509945" sldId="265"/>
            <ac:spMk id="109" creationId="{00000000-0000-0000-0000-000000000000}"/>
          </ac:spMkLst>
        </pc:spChg>
        <pc:spChg chg="mod">
          <ac:chgData name="Arturo Hamilton" userId="5c61d2f4-0efd-44bf-b648-041247b2840e" providerId="ADAL" clId="{1156CF5B-1536-4F93-A625-451278679F28}" dt="2018-11-27T23:22:13.514" v="738" actId="207"/>
          <ac:spMkLst>
            <pc:docMk/>
            <pc:sldMk cId="2687509945" sldId="265"/>
            <ac:spMk id="111" creationId="{00000000-0000-0000-0000-000000000000}"/>
          </ac:spMkLst>
        </pc:spChg>
        <pc:spChg chg="mod">
          <ac:chgData name="Arturo Hamilton" userId="5c61d2f4-0efd-44bf-b648-041247b2840e" providerId="ADAL" clId="{1156CF5B-1536-4F93-A625-451278679F28}" dt="2018-11-27T23:22:13.514" v="738" actId="207"/>
          <ac:spMkLst>
            <pc:docMk/>
            <pc:sldMk cId="2687509945" sldId="265"/>
            <ac:spMk id="112" creationId="{00000000-0000-0000-0000-000000000000}"/>
          </ac:spMkLst>
        </pc:spChg>
        <pc:spChg chg="mod">
          <ac:chgData name="Arturo Hamilton" userId="5c61d2f4-0efd-44bf-b648-041247b2840e" providerId="ADAL" clId="{1156CF5B-1536-4F93-A625-451278679F28}" dt="2018-11-27T23:22:13.514" v="738" actId="207"/>
          <ac:spMkLst>
            <pc:docMk/>
            <pc:sldMk cId="2687509945" sldId="265"/>
            <ac:spMk id="113" creationId="{00000000-0000-0000-0000-000000000000}"/>
          </ac:spMkLst>
        </pc:spChg>
      </pc:sldChg>
      <pc:sldChg chg="del">
        <pc:chgData name="Arturo Hamilton" userId="5c61d2f4-0efd-44bf-b648-041247b2840e" providerId="ADAL" clId="{1156CF5B-1536-4F93-A625-451278679F28}" dt="2018-11-27T22:48:22.989" v="411" actId="2696"/>
        <pc:sldMkLst>
          <pc:docMk/>
          <pc:sldMk cId="3905995212" sldId="266"/>
        </pc:sldMkLst>
      </pc:sldChg>
      <pc:sldChg chg="del">
        <pc:chgData name="Arturo Hamilton" userId="5c61d2f4-0efd-44bf-b648-041247b2840e" providerId="ADAL" clId="{1156CF5B-1536-4F93-A625-451278679F28}" dt="2018-11-27T22:48:20.370" v="410" actId="2696"/>
        <pc:sldMkLst>
          <pc:docMk/>
          <pc:sldMk cId="698850841" sldId="267"/>
        </pc:sldMkLst>
      </pc:sldChg>
      <pc:sldChg chg="modSp">
        <pc:chgData name="Arturo Hamilton" userId="5c61d2f4-0efd-44bf-b648-041247b2840e" providerId="ADAL" clId="{1156CF5B-1536-4F93-A625-451278679F28}" dt="2018-11-27T23:18:14.239" v="718" actId="3062"/>
        <pc:sldMkLst>
          <pc:docMk/>
          <pc:sldMk cId="1748058970" sldId="268"/>
        </pc:sldMkLst>
        <pc:spChg chg="mod">
          <ac:chgData name="Arturo Hamilton" userId="5c61d2f4-0efd-44bf-b648-041247b2840e" providerId="ADAL" clId="{1156CF5B-1536-4F93-A625-451278679F28}" dt="2018-11-27T23:18:14.239" v="718" actId="3062"/>
          <ac:spMkLst>
            <pc:docMk/>
            <pc:sldMk cId="1748058970" sldId="268"/>
            <ac:spMk id="3" creationId="{67D4F52D-3D34-45AF-856A-2FFB08234F31}"/>
          </ac:spMkLst>
        </pc:spChg>
      </pc:sldChg>
      <pc:sldChg chg="modSp modNotesTx">
        <pc:chgData name="Arturo Hamilton" userId="5c61d2f4-0efd-44bf-b648-041247b2840e" providerId="ADAL" clId="{1156CF5B-1536-4F93-A625-451278679F28}" dt="2018-11-27T23:29:20.142" v="813" actId="20577"/>
        <pc:sldMkLst>
          <pc:docMk/>
          <pc:sldMk cId="2232253630" sldId="269"/>
        </pc:sldMkLst>
        <pc:spChg chg="mod">
          <ac:chgData name="Arturo Hamilton" userId="5c61d2f4-0efd-44bf-b648-041247b2840e" providerId="ADAL" clId="{1156CF5B-1536-4F93-A625-451278679F28}" dt="2018-11-27T23:27:49.171" v="768" actId="3062"/>
          <ac:spMkLst>
            <pc:docMk/>
            <pc:sldMk cId="2232253630" sldId="269"/>
            <ac:spMk id="11" creationId="{00000000-0000-0000-0000-000000000000}"/>
          </ac:spMkLst>
        </pc:spChg>
        <pc:spChg chg="mod">
          <ac:chgData name="Arturo Hamilton" userId="5c61d2f4-0efd-44bf-b648-041247b2840e" providerId="ADAL" clId="{1156CF5B-1536-4F93-A625-451278679F28}" dt="2018-11-27T23:26:52.336" v="760" actId="1076"/>
          <ac:spMkLst>
            <pc:docMk/>
            <pc:sldMk cId="2232253630" sldId="269"/>
            <ac:spMk id="104" creationId="{00000000-0000-0000-0000-000000000000}"/>
          </ac:spMkLst>
        </pc:spChg>
        <pc:spChg chg="mod">
          <ac:chgData name="Arturo Hamilton" userId="5c61d2f4-0efd-44bf-b648-041247b2840e" providerId="ADAL" clId="{1156CF5B-1536-4F93-A625-451278679F28}" dt="2018-11-27T23:26:55.444" v="761" actId="1076"/>
          <ac:spMkLst>
            <pc:docMk/>
            <pc:sldMk cId="2232253630" sldId="269"/>
            <ac:spMk id="114" creationId="{00000000-0000-0000-0000-000000000000}"/>
          </ac:spMkLst>
        </pc:spChg>
        <pc:spChg chg="mod">
          <ac:chgData name="Arturo Hamilton" userId="5c61d2f4-0efd-44bf-b648-041247b2840e" providerId="ADAL" clId="{1156CF5B-1536-4F93-A625-451278679F28}" dt="2018-11-27T23:27:24.121" v="764" actId="207"/>
          <ac:spMkLst>
            <pc:docMk/>
            <pc:sldMk cId="2232253630" sldId="269"/>
            <ac:spMk id="152" creationId="{00000000-0000-0000-0000-000000000000}"/>
          </ac:spMkLst>
        </pc:spChg>
        <pc:spChg chg="mod">
          <ac:chgData name="Arturo Hamilton" userId="5c61d2f4-0efd-44bf-b648-041247b2840e" providerId="ADAL" clId="{1156CF5B-1536-4F93-A625-451278679F28}" dt="2018-11-27T23:27:11.261" v="762" actId="207"/>
          <ac:spMkLst>
            <pc:docMk/>
            <pc:sldMk cId="2232253630" sldId="269"/>
            <ac:spMk id="214" creationId="{00000000-0000-0000-0000-000000000000}"/>
          </ac:spMkLst>
        </pc:spChg>
        <pc:spChg chg="mod">
          <ac:chgData name="Arturo Hamilton" userId="5c61d2f4-0efd-44bf-b648-041247b2840e" providerId="ADAL" clId="{1156CF5B-1536-4F93-A625-451278679F28}" dt="2018-11-27T23:27:30.723" v="766" actId="207"/>
          <ac:spMkLst>
            <pc:docMk/>
            <pc:sldMk cId="2232253630" sldId="269"/>
            <ac:spMk id="262" creationId="{00000000-0000-0000-0000-000000000000}"/>
          </ac:spMkLst>
        </pc:spChg>
        <pc:spChg chg="mod">
          <ac:chgData name="Arturo Hamilton" userId="5c61d2f4-0efd-44bf-b648-041247b2840e" providerId="ADAL" clId="{1156CF5B-1536-4F93-A625-451278679F28}" dt="2018-11-27T23:27:35.529" v="767" actId="207"/>
          <ac:spMkLst>
            <pc:docMk/>
            <pc:sldMk cId="2232253630" sldId="269"/>
            <ac:spMk id="318" creationId="{00000000-0000-0000-0000-000000000000}"/>
          </ac:spMkLst>
        </pc:spChg>
        <pc:spChg chg="mod">
          <ac:chgData name="Arturo Hamilton" userId="5c61d2f4-0efd-44bf-b648-041247b2840e" providerId="ADAL" clId="{1156CF5B-1536-4F93-A625-451278679F28}" dt="2018-11-27T23:27:28.127" v="765" actId="207"/>
          <ac:spMkLst>
            <pc:docMk/>
            <pc:sldMk cId="2232253630" sldId="269"/>
            <ac:spMk id="354" creationId="{00000000-0000-0000-0000-000000000000}"/>
          </ac:spMkLst>
        </pc:spChg>
      </pc:sldChg>
      <pc:sldChg chg="modSp">
        <pc:chgData name="Arturo Hamilton" userId="5c61d2f4-0efd-44bf-b648-041247b2840e" providerId="ADAL" clId="{1156CF5B-1536-4F93-A625-451278679F28}" dt="2018-11-27T23:23:23.973" v="740" actId="207"/>
        <pc:sldMkLst>
          <pc:docMk/>
          <pc:sldMk cId="3623194943" sldId="270"/>
        </pc:sldMkLst>
        <pc:spChg chg="mod">
          <ac:chgData name="Arturo Hamilton" userId="5c61d2f4-0efd-44bf-b648-041247b2840e" providerId="ADAL" clId="{1156CF5B-1536-4F93-A625-451278679F28}" dt="2018-11-27T23:23:11.708" v="739" actId="207"/>
          <ac:spMkLst>
            <pc:docMk/>
            <pc:sldMk cId="3623194943" sldId="270"/>
            <ac:spMk id="3" creationId="{00000000-0000-0000-0000-000000000000}"/>
          </ac:spMkLst>
        </pc:spChg>
        <pc:graphicFrameChg chg="modGraphic">
          <ac:chgData name="Arturo Hamilton" userId="5c61d2f4-0efd-44bf-b648-041247b2840e" providerId="ADAL" clId="{1156CF5B-1536-4F93-A625-451278679F28}" dt="2018-11-27T23:23:23.973" v="740" actId="207"/>
          <ac:graphicFrameMkLst>
            <pc:docMk/>
            <pc:sldMk cId="3623194943" sldId="270"/>
            <ac:graphicFrameMk id="4" creationId="{00000000-0000-0000-0000-000000000000}"/>
          </ac:graphicFrameMkLst>
        </pc:graphicFrameChg>
      </pc:sldChg>
      <pc:sldChg chg="modSp">
        <pc:chgData name="Arturo Hamilton" userId="5c61d2f4-0efd-44bf-b648-041247b2840e" providerId="ADAL" clId="{1156CF5B-1536-4F93-A625-451278679F28}" dt="2018-11-27T23:36:15.287" v="822" actId="207"/>
        <pc:sldMkLst>
          <pc:docMk/>
          <pc:sldMk cId="3115403779" sldId="271"/>
        </pc:sldMkLst>
        <pc:spChg chg="mod">
          <ac:chgData name="Arturo Hamilton" userId="5c61d2f4-0efd-44bf-b648-041247b2840e" providerId="ADAL" clId="{1156CF5B-1536-4F93-A625-451278679F28}" dt="2018-11-27T23:23:42.797" v="742" actId="3062"/>
          <ac:spMkLst>
            <pc:docMk/>
            <pc:sldMk cId="3115403779" sldId="271"/>
            <ac:spMk id="4" creationId="{00000000-0000-0000-0000-000000000000}"/>
          </ac:spMkLst>
        </pc:spChg>
        <pc:spChg chg="mod">
          <ac:chgData name="Arturo Hamilton" userId="5c61d2f4-0efd-44bf-b648-041247b2840e" providerId="ADAL" clId="{1156CF5B-1536-4F93-A625-451278679F28}" dt="2018-11-27T23:29:35.975" v="814" actId="207"/>
          <ac:spMkLst>
            <pc:docMk/>
            <pc:sldMk cId="3115403779" sldId="271"/>
            <ac:spMk id="17" creationId="{00000000-0000-0000-0000-000000000000}"/>
          </ac:spMkLst>
        </pc:spChg>
        <pc:spChg chg="mod">
          <ac:chgData name="Arturo Hamilton" userId="5c61d2f4-0efd-44bf-b648-041247b2840e" providerId="ADAL" clId="{1156CF5B-1536-4F93-A625-451278679F28}" dt="2018-11-27T23:36:15.287" v="822" actId="207"/>
          <ac:spMkLst>
            <pc:docMk/>
            <pc:sldMk cId="3115403779" sldId="271"/>
            <ac:spMk id="197" creationId="{00000000-0000-0000-0000-000000000000}"/>
          </ac:spMkLst>
        </pc:spChg>
        <pc:grpChg chg="mod ord">
          <ac:chgData name="Arturo Hamilton" userId="5c61d2f4-0efd-44bf-b648-041247b2840e" providerId="ADAL" clId="{1156CF5B-1536-4F93-A625-451278679F28}" dt="2018-11-27T23:36:07.221" v="819" actId="167"/>
          <ac:grpSpMkLst>
            <pc:docMk/>
            <pc:sldMk cId="3115403779" sldId="271"/>
            <ac:grpSpMk id="198" creationId="{00000000-0000-0000-0000-000000000000}"/>
          </ac:grpSpMkLst>
        </pc:grpChg>
      </pc:sldChg>
      <pc:sldChg chg="addSp delSp modSp modNotesTx">
        <pc:chgData name="Arturo Hamilton" userId="5c61d2f4-0efd-44bf-b648-041247b2840e" providerId="ADAL" clId="{1156CF5B-1536-4F93-A625-451278679F28}" dt="2018-11-27T23:26:06.993" v="759" actId="6549"/>
        <pc:sldMkLst>
          <pc:docMk/>
          <pc:sldMk cId="177943448" sldId="272"/>
        </pc:sldMkLst>
        <pc:spChg chg="mod">
          <ac:chgData name="Arturo Hamilton" userId="5c61d2f4-0efd-44bf-b648-041247b2840e" providerId="ADAL" clId="{1156CF5B-1536-4F93-A625-451278679F28}" dt="2018-11-27T23:25:59.611" v="756" actId="20577"/>
          <ac:spMkLst>
            <pc:docMk/>
            <pc:sldMk cId="177943448" sldId="272"/>
            <ac:spMk id="2" creationId="{00000000-0000-0000-0000-000000000000}"/>
          </ac:spMkLst>
        </pc:spChg>
        <pc:graphicFrameChg chg="mod">
          <ac:chgData name="Arturo Hamilton" userId="5c61d2f4-0efd-44bf-b648-041247b2840e" providerId="ADAL" clId="{1156CF5B-1536-4F93-A625-451278679F28}" dt="2018-11-27T23:25:44.126" v="753" actId="1076"/>
          <ac:graphicFrameMkLst>
            <pc:docMk/>
            <pc:sldMk cId="177943448" sldId="272"/>
            <ac:graphicFrameMk id="18" creationId="{00000000-0000-0000-0000-000000000000}"/>
          </ac:graphicFrameMkLst>
        </pc:graphicFrameChg>
        <pc:picChg chg="del">
          <ac:chgData name="Arturo Hamilton" userId="5c61d2f4-0efd-44bf-b648-041247b2840e" providerId="ADAL" clId="{1156CF5B-1536-4F93-A625-451278679F28}" dt="2018-11-27T23:24:16.043" v="743" actId="478"/>
          <ac:picMkLst>
            <pc:docMk/>
            <pc:sldMk cId="177943448" sldId="272"/>
            <ac:picMk id="22" creationId="{00000000-0000-0000-0000-000000000000}"/>
          </ac:picMkLst>
        </pc:picChg>
        <pc:picChg chg="add mod ord">
          <ac:chgData name="Arturo Hamilton" userId="5c61d2f4-0efd-44bf-b648-041247b2840e" providerId="ADAL" clId="{1156CF5B-1536-4F93-A625-451278679F28}" dt="2018-11-27T23:25:38.327" v="752" actId="1076"/>
          <ac:picMkLst>
            <pc:docMk/>
            <pc:sldMk cId="177943448" sldId="272"/>
            <ac:picMk id="2050" creationId="{623A91BE-B31B-489E-B5DF-56C2761EA9F8}"/>
          </ac:picMkLst>
        </pc:picChg>
      </pc:sldChg>
      <pc:sldChg chg="del">
        <pc:chgData name="Arturo Hamilton" userId="5c61d2f4-0efd-44bf-b648-041247b2840e" providerId="ADAL" clId="{1156CF5B-1536-4F93-A625-451278679F28}" dt="2018-11-27T22:48:41.654" v="413" actId="2696"/>
        <pc:sldMkLst>
          <pc:docMk/>
          <pc:sldMk cId="1724356364" sldId="275"/>
        </pc:sldMkLst>
      </pc:sldChg>
      <pc:sldChg chg="del">
        <pc:chgData name="Arturo Hamilton" userId="5c61d2f4-0efd-44bf-b648-041247b2840e" providerId="ADAL" clId="{1156CF5B-1536-4F93-A625-451278679F28}" dt="2018-11-27T22:48:43.469" v="414" actId="2696"/>
        <pc:sldMkLst>
          <pc:docMk/>
          <pc:sldMk cId="3893859065" sldId="276"/>
        </pc:sldMkLst>
      </pc:sldChg>
      <pc:sldChg chg="del">
        <pc:chgData name="Arturo Hamilton" userId="5c61d2f4-0efd-44bf-b648-041247b2840e" providerId="ADAL" clId="{1156CF5B-1536-4F93-A625-451278679F28}" dt="2018-11-27T22:48:48.495" v="415" actId="2696"/>
        <pc:sldMkLst>
          <pc:docMk/>
          <pc:sldMk cId="1419388086" sldId="277"/>
        </pc:sldMkLst>
      </pc:sldChg>
      <pc:sldChg chg="del">
        <pc:chgData name="Arturo Hamilton" userId="5c61d2f4-0efd-44bf-b648-041247b2840e" providerId="ADAL" clId="{1156CF5B-1536-4F93-A625-451278679F28}" dt="2018-11-27T22:48:49.482" v="416" actId="2696"/>
        <pc:sldMkLst>
          <pc:docMk/>
          <pc:sldMk cId="4113314962" sldId="278"/>
        </pc:sldMkLst>
      </pc:sldChg>
      <pc:sldChg chg="del">
        <pc:chgData name="Arturo Hamilton" userId="5c61d2f4-0efd-44bf-b648-041247b2840e" providerId="ADAL" clId="{1156CF5B-1536-4F93-A625-451278679F28}" dt="2018-11-27T22:48:50.856" v="417" actId="2696"/>
        <pc:sldMkLst>
          <pc:docMk/>
          <pc:sldMk cId="915018773" sldId="279"/>
        </pc:sldMkLst>
      </pc:sldChg>
      <pc:sldChg chg="del">
        <pc:chgData name="Arturo Hamilton" userId="5c61d2f4-0efd-44bf-b648-041247b2840e" providerId="ADAL" clId="{1156CF5B-1536-4F93-A625-451278679F28}" dt="2018-11-27T22:48:52.407" v="418" actId="2696"/>
        <pc:sldMkLst>
          <pc:docMk/>
          <pc:sldMk cId="828814852" sldId="280"/>
        </pc:sldMkLst>
      </pc:sldChg>
      <pc:sldChg chg="del">
        <pc:chgData name="Arturo Hamilton" userId="5c61d2f4-0efd-44bf-b648-041247b2840e" providerId="ADAL" clId="{1156CF5B-1536-4F93-A625-451278679F28}" dt="2018-11-27T22:48:53.109" v="419" actId="2696"/>
        <pc:sldMkLst>
          <pc:docMk/>
          <pc:sldMk cId="108509800" sldId="281"/>
        </pc:sldMkLst>
      </pc:sldChg>
      <pc:sldChg chg="del">
        <pc:chgData name="Arturo Hamilton" userId="5c61d2f4-0efd-44bf-b648-041247b2840e" providerId="ADAL" clId="{1156CF5B-1536-4F93-A625-451278679F28}" dt="2018-11-27T22:48:53.725" v="420" actId="2696"/>
        <pc:sldMkLst>
          <pc:docMk/>
          <pc:sldMk cId="1295687458" sldId="282"/>
        </pc:sldMkLst>
      </pc:sldChg>
      <pc:sldChg chg="del">
        <pc:chgData name="Arturo Hamilton" userId="5c61d2f4-0efd-44bf-b648-041247b2840e" providerId="ADAL" clId="{1156CF5B-1536-4F93-A625-451278679F28}" dt="2018-11-27T22:48:54.229" v="421" actId="2696"/>
        <pc:sldMkLst>
          <pc:docMk/>
          <pc:sldMk cId="3688401334" sldId="284"/>
        </pc:sldMkLst>
      </pc:sldChg>
      <pc:sldChg chg="del">
        <pc:chgData name="Arturo Hamilton" userId="5c61d2f4-0efd-44bf-b648-041247b2840e" providerId="ADAL" clId="{1156CF5B-1536-4F93-A625-451278679F28}" dt="2018-11-27T22:48:55.411" v="422" actId="2696"/>
        <pc:sldMkLst>
          <pc:docMk/>
          <pc:sldMk cId="3148994323" sldId="285"/>
        </pc:sldMkLst>
      </pc:sldChg>
      <pc:sldChg chg="del">
        <pc:chgData name="Arturo Hamilton" userId="5c61d2f4-0efd-44bf-b648-041247b2840e" providerId="ADAL" clId="{1156CF5B-1536-4F93-A625-451278679F28}" dt="2018-11-27T22:48:56.313" v="423" actId="2696"/>
        <pc:sldMkLst>
          <pc:docMk/>
          <pc:sldMk cId="2467190502" sldId="286"/>
        </pc:sldMkLst>
      </pc:sldChg>
      <pc:sldChg chg="del">
        <pc:chgData name="Arturo Hamilton" userId="5c61d2f4-0efd-44bf-b648-041247b2840e" providerId="ADAL" clId="{1156CF5B-1536-4F93-A625-451278679F28}" dt="2018-11-27T22:10:47.120" v="0" actId="2696"/>
        <pc:sldMkLst>
          <pc:docMk/>
          <pc:sldMk cId="1607496164" sldId="287"/>
        </pc:sldMkLst>
      </pc:sldChg>
      <pc:sldChg chg="modSp add del">
        <pc:chgData name="Arturo Hamilton" userId="5c61d2f4-0efd-44bf-b648-041247b2840e" providerId="ADAL" clId="{1156CF5B-1536-4F93-A625-451278679F28}" dt="2018-11-27T22:50:37.416" v="500" actId="2696"/>
        <pc:sldMkLst>
          <pc:docMk/>
          <pc:sldMk cId="3241541823" sldId="287"/>
        </pc:sldMkLst>
        <pc:spChg chg="mod">
          <ac:chgData name="Arturo Hamilton" userId="5c61d2f4-0efd-44bf-b648-041247b2840e" providerId="ADAL" clId="{1156CF5B-1536-4F93-A625-451278679F28}" dt="2018-11-27T22:50:01.040" v="462" actId="20577"/>
          <ac:spMkLst>
            <pc:docMk/>
            <pc:sldMk cId="3241541823" sldId="287"/>
            <ac:spMk id="2" creationId="{AA8C826F-D9A6-4141-96EB-876CF3743762}"/>
          </ac:spMkLst>
        </pc:spChg>
      </pc:sldChg>
      <pc:sldChg chg="add">
        <pc:chgData name="Arturo Hamilton" userId="5c61d2f4-0efd-44bf-b648-041247b2840e" providerId="ADAL" clId="{1156CF5B-1536-4F93-A625-451278679F28}" dt="2018-11-27T22:51:07.689" v="507"/>
        <pc:sldMkLst>
          <pc:docMk/>
          <pc:sldMk cId="631616845" sldId="288"/>
        </pc:sldMkLst>
      </pc:sldChg>
      <pc:sldChg chg="del">
        <pc:chgData name="Arturo Hamilton" userId="5c61d2f4-0efd-44bf-b648-041247b2840e" providerId="ADAL" clId="{1156CF5B-1536-4F93-A625-451278679F28}" dt="2018-11-27T22:10:47.208" v="10" actId="2696"/>
        <pc:sldMkLst>
          <pc:docMk/>
          <pc:sldMk cId="1825006395" sldId="288"/>
        </pc:sldMkLst>
      </pc:sldChg>
      <pc:sldChg chg="add del">
        <pc:chgData name="Arturo Hamilton" userId="5c61d2f4-0efd-44bf-b648-041247b2840e" providerId="ADAL" clId="{1156CF5B-1536-4F93-A625-451278679F28}" dt="2018-11-27T22:51:03.376" v="501" actId="2696"/>
        <pc:sldMkLst>
          <pc:docMk/>
          <pc:sldMk cId="3955859940" sldId="288"/>
        </pc:sldMkLst>
      </pc:sldChg>
      <pc:sldChg chg="del">
        <pc:chgData name="Arturo Hamilton" userId="5c61d2f4-0efd-44bf-b648-041247b2840e" providerId="ADAL" clId="{1156CF5B-1536-4F93-A625-451278679F28}" dt="2018-11-27T22:10:47.192" v="9" actId="2696"/>
        <pc:sldMkLst>
          <pc:docMk/>
          <pc:sldMk cId="708267851" sldId="289"/>
        </pc:sldMkLst>
      </pc:sldChg>
      <pc:sldChg chg="add del">
        <pc:chgData name="Arturo Hamilton" userId="5c61d2f4-0efd-44bf-b648-041247b2840e" providerId="ADAL" clId="{1156CF5B-1536-4F93-A625-451278679F28}" dt="2018-11-27T22:34:27.032" v="259" actId="2696"/>
        <pc:sldMkLst>
          <pc:docMk/>
          <pc:sldMk cId="1717472746" sldId="289"/>
        </pc:sldMkLst>
      </pc:sldChg>
      <pc:sldChg chg="del">
        <pc:chgData name="Arturo Hamilton" userId="5c61d2f4-0efd-44bf-b648-041247b2840e" providerId="ADAL" clId="{1156CF5B-1536-4F93-A625-451278679F28}" dt="2018-11-27T22:10:47.187" v="8" actId="2696"/>
        <pc:sldMkLst>
          <pc:docMk/>
          <pc:sldMk cId="2242540570" sldId="290"/>
        </pc:sldMkLst>
      </pc:sldChg>
      <pc:sldChg chg="add del">
        <pc:chgData name="Arturo Hamilton" userId="5c61d2f4-0efd-44bf-b648-041247b2840e" providerId="ADAL" clId="{1156CF5B-1536-4F93-A625-451278679F28}" dt="2018-11-27T22:34:27.564" v="260" actId="2696"/>
        <pc:sldMkLst>
          <pc:docMk/>
          <pc:sldMk cId="4057556730" sldId="290"/>
        </pc:sldMkLst>
      </pc:sldChg>
      <pc:sldChg chg="add del">
        <pc:chgData name="Arturo Hamilton" userId="5c61d2f4-0efd-44bf-b648-041247b2840e" providerId="ADAL" clId="{1156CF5B-1536-4F93-A625-451278679F28}" dt="2018-11-27T22:34:27.607" v="261" actId="2696"/>
        <pc:sldMkLst>
          <pc:docMk/>
          <pc:sldMk cId="2919439217" sldId="291"/>
        </pc:sldMkLst>
      </pc:sldChg>
      <pc:sldChg chg="del">
        <pc:chgData name="Arturo Hamilton" userId="5c61d2f4-0efd-44bf-b648-041247b2840e" providerId="ADAL" clId="{1156CF5B-1536-4F93-A625-451278679F28}" dt="2018-11-27T22:10:47.171" v="7" actId="2696"/>
        <pc:sldMkLst>
          <pc:docMk/>
          <pc:sldMk cId="3797885126" sldId="291"/>
        </pc:sldMkLst>
      </pc:sldChg>
      <pc:sldChg chg="addSp delSp modSp add ord delAnim">
        <pc:chgData name="Arturo Hamilton" userId="5c61d2f4-0efd-44bf-b648-041247b2840e" providerId="ADAL" clId="{1156CF5B-1536-4F93-A625-451278679F28}" dt="2018-11-27T23:39:47.034" v="928"/>
        <pc:sldMkLst>
          <pc:docMk/>
          <pc:sldMk cId="1526041501" sldId="292"/>
        </pc:sldMkLst>
        <pc:spChg chg="add mod">
          <ac:chgData name="Arturo Hamilton" userId="5c61d2f4-0efd-44bf-b648-041247b2840e" providerId="ADAL" clId="{1156CF5B-1536-4F93-A625-451278679F28}" dt="2018-11-27T23:39:28.932" v="927" actId="1076"/>
          <ac:spMkLst>
            <pc:docMk/>
            <pc:sldMk cId="1526041501" sldId="292"/>
            <ac:spMk id="2" creationId="{A929BC90-E094-40CA-8C8B-82FA2147BF4F}"/>
          </ac:spMkLst>
        </pc:spChg>
        <pc:spChg chg="add del mod">
          <ac:chgData name="Arturo Hamilton" userId="5c61d2f4-0efd-44bf-b648-041247b2840e" providerId="ADAL" clId="{1156CF5B-1536-4F93-A625-451278679F28}" dt="2018-11-27T23:39:19.678" v="924" actId="1076"/>
          <ac:spMkLst>
            <pc:docMk/>
            <pc:sldMk cId="1526041501" sldId="292"/>
            <ac:spMk id="9" creationId="{53F80865-FD04-4F0C-9D0D-5F2C8078CB5F}"/>
          </ac:spMkLst>
        </pc:spChg>
        <pc:spChg chg="del">
          <ac:chgData name="Arturo Hamilton" userId="5c61d2f4-0efd-44bf-b648-041247b2840e" providerId="ADAL" clId="{1156CF5B-1536-4F93-A625-451278679F28}" dt="2018-11-27T23:15:18.223" v="623" actId="478"/>
          <ac:spMkLst>
            <pc:docMk/>
            <pc:sldMk cId="1526041501" sldId="292"/>
            <ac:spMk id="10" creationId="{F5282282-48B5-44D1-9854-F1A898F901EB}"/>
          </ac:spMkLst>
        </pc:spChg>
        <pc:spChg chg="del">
          <ac:chgData name="Arturo Hamilton" userId="5c61d2f4-0efd-44bf-b648-041247b2840e" providerId="ADAL" clId="{1156CF5B-1536-4F93-A625-451278679F28}" dt="2018-11-27T23:15:16.158" v="622" actId="478"/>
          <ac:spMkLst>
            <pc:docMk/>
            <pc:sldMk cId="1526041501" sldId="292"/>
            <ac:spMk id="11" creationId="{628475A6-BBDB-4441-A7CC-CD77EBE89A9E}"/>
          </ac:spMkLst>
        </pc:spChg>
        <pc:spChg chg="del">
          <ac:chgData name="Arturo Hamilton" userId="5c61d2f4-0efd-44bf-b648-041247b2840e" providerId="ADAL" clId="{1156CF5B-1536-4F93-A625-451278679F28}" dt="2018-11-27T23:15:19.921" v="624" actId="478"/>
          <ac:spMkLst>
            <pc:docMk/>
            <pc:sldMk cId="1526041501" sldId="292"/>
            <ac:spMk id="13" creationId="{92F678BC-A097-40E5-BE0A-035AD3E1259F}"/>
          </ac:spMkLst>
        </pc:spChg>
        <pc:spChg chg="mod">
          <ac:chgData name="Arturo Hamilton" userId="5c61d2f4-0efd-44bf-b648-041247b2840e" providerId="ADAL" clId="{1156CF5B-1536-4F93-A625-451278679F28}" dt="2018-11-27T23:16:29.273" v="714" actId="207"/>
          <ac:spMkLst>
            <pc:docMk/>
            <pc:sldMk cId="1526041501" sldId="292"/>
            <ac:spMk id="20" creationId="{51A48ADE-4FDE-4057-AFF8-9E1DEB5C35C1}"/>
          </ac:spMkLst>
        </pc:spChg>
        <pc:spChg chg="mod">
          <ac:chgData name="Arturo Hamilton" userId="5c61d2f4-0efd-44bf-b648-041247b2840e" providerId="ADAL" clId="{1156CF5B-1536-4F93-A625-451278679F28}" dt="2018-11-27T23:16:17.986" v="694" actId="207"/>
          <ac:spMkLst>
            <pc:docMk/>
            <pc:sldMk cId="1526041501" sldId="292"/>
            <ac:spMk id="22" creationId="{7E68B7C0-C4F5-4596-BC7D-1D55EDE67DAC}"/>
          </ac:spMkLst>
        </pc:spChg>
        <pc:spChg chg="mod">
          <ac:chgData name="Arturo Hamilton" userId="5c61d2f4-0efd-44bf-b648-041247b2840e" providerId="ADAL" clId="{1156CF5B-1536-4F93-A625-451278679F28}" dt="2018-11-27T23:16:11.074" v="676" actId="207"/>
          <ac:spMkLst>
            <pc:docMk/>
            <pc:sldMk cId="1526041501" sldId="292"/>
            <ac:spMk id="24" creationId="{F66C9D06-E426-4E3D-9DD6-1F959FBAF8D8}"/>
          </ac:spMkLst>
        </pc:spChg>
        <pc:spChg chg="mod">
          <ac:chgData name="Arturo Hamilton" userId="5c61d2f4-0efd-44bf-b648-041247b2840e" providerId="ADAL" clId="{1156CF5B-1536-4F93-A625-451278679F28}" dt="2018-11-27T23:16:02.184" v="630" actId="207"/>
          <ac:spMkLst>
            <pc:docMk/>
            <pc:sldMk cId="1526041501" sldId="292"/>
            <ac:spMk id="25" creationId="{718C422F-2E7F-48E5-AE28-63E921AEC100}"/>
          </ac:spMkLst>
        </pc:spChg>
        <pc:spChg chg="mod">
          <ac:chgData name="Arturo Hamilton" userId="5c61d2f4-0efd-44bf-b648-041247b2840e" providerId="ADAL" clId="{1156CF5B-1536-4F93-A625-451278679F28}" dt="2018-11-27T23:16:34.680" v="715" actId="1076"/>
          <ac:spMkLst>
            <pc:docMk/>
            <pc:sldMk cId="1526041501" sldId="292"/>
            <ac:spMk id="27" creationId="{6B52D332-1DE1-446B-9845-C9179E696F1D}"/>
          </ac:spMkLst>
        </pc:spChg>
        <pc:spChg chg="add mod">
          <ac:chgData name="Arturo Hamilton" userId="5c61d2f4-0efd-44bf-b648-041247b2840e" providerId="ADAL" clId="{1156CF5B-1536-4F93-A625-451278679F28}" dt="2018-11-27T23:39:22.337" v="926" actId="571"/>
          <ac:spMkLst>
            <pc:docMk/>
            <pc:sldMk cId="1526041501" sldId="292"/>
            <ac:spMk id="28" creationId="{41E243BF-A84C-4935-B9CA-74C62DB7AFA8}"/>
          </ac:spMkLst>
        </pc:spChg>
        <pc:grpChg chg="add mod">
          <ac:chgData name="Arturo Hamilton" userId="5c61d2f4-0efd-44bf-b648-041247b2840e" providerId="ADAL" clId="{1156CF5B-1536-4F93-A625-451278679F28}" dt="2018-11-27T23:15:43.284" v="628" actId="1076"/>
          <ac:grpSpMkLst>
            <pc:docMk/>
            <pc:sldMk cId="1526041501" sldId="292"/>
            <ac:grpSpMk id="8" creationId="{A83ABBE8-DBBF-4693-AE1A-F93B6D4CB18A}"/>
          </ac:grpSpMkLst>
        </pc:grpChg>
        <pc:picChg chg="del">
          <ac:chgData name="Arturo Hamilton" userId="5c61d2f4-0efd-44bf-b648-041247b2840e" providerId="ADAL" clId="{1156CF5B-1536-4F93-A625-451278679F28}" dt="2018-11-27T23:14:39.171" v="614" actId="478"/>
          <ac:picMkLst>
            <pc:docMk/>
            <pc:sldMk cId="1526041501" sldId="292"/>
            <ac:picMk id="3" creationId="{9C1296B3-0288-4353-9442-513D642342C8}"/>
          </ac:picMkLst>
        </pc:picChg>
        <pc:picChg chg="add mod ord">
          <ac:chgData name="Arturo Hamilton" userId="5c61d2f4-0efd-44bf-b648-041247b2840e" providerId="ADAL" clId="{1156CF5B-1536-4F93-A625-451278679F28}" dt="2018-11-27T23:14:49.551" v="616" actId="14100"/>
          <ac:picMkLst>
            <pc:docMk/>
            <pc:sldMk cId="1526041501" sldId="292"/>
            <ac:picMk id="7" creationId="{E2FBD672-AC40-482C-A138-88A1A0084732}"/>
          </ac:picMkLst>
        </pc:picChg>
      </pc:sldChg>
      <pc:sldChg chg="del">
        <pc:chgData name="Arturo Hamilton" userId="5c61d2f4-0efd-44bf-b648-041247b2840e" providerId="ADAL" clId="{1156CF5B-1536-4F93-A625-451278679F28}" dt="2018-11-27T22:10:47.171" v="6" actId="2696"/>
        <pc:sldMkLst>
          <pc:docMk/>
          <pc:sldMk cId="2022757207" sldId="292"/>
        </pc:sldMkLst>
      </pc:sldChg>
      <pc:sldChg chg="add del">
        <pc:chgData name="Arturo Hamilton" userId="5c61d2f4-0efd-44bf-b648-041247b2840e" providerId="ADAL" clId="{1156CF5B-1536-4F93-A625-451278679F28}" dt="2018-11-27T22:34:28.145" v="262" actId="2696"/>
        <pc:sldMkLst>
          <pc:docMk/>
          <pc:sldMk cId="4173725240" sldId="292"/>
        </pc:sldMkLst>
      </pc:sldChg>
      <pc:sldChg chg="add del">
        <pc:chgData name="Arturo Hamilton" userId="5c61d2f4-0efd-44bf-b648-041247b2840e" providerId="ADAL" clId="{1156CF5B-1536-4F93-A625-451278679F28}" dt="2018-11-27T22:34:28.669" v="263" actId="2696"/>
        <pc:sldMkLst>
          <pc:docMk/>
          <pc:sldMk cId="2913786553" sldId="293"/>
        </pc:sldMkLst>
      </pc:sldChg>
      <pc:sldChg chg="del">
        <pc:chgData name="Arturo Hamilton" userId="5c61d2f4-0efd-44bf-b648-041247b2840e" providerId="ADAL" clId="{1156CF5B-1536-4F93-A625-451278679F28}" dt="2018-11-27T22:10:47.156" v="5" actId="2696"/>
        <pc:sldMkLst>
          <pc:docMk/>
          <pc:sldMk cId="3380912534" sldId="293"/>
        </pc:sldMkLst>
      </pc:sldChg>
      <pc:sldChg chg="del">
        <pc:chgData name="Arturo Hamilton" userId="5c61d2f4-0efd-44bf-b648-041247b2840e" providerId="ADAL" clId="{1156CF5B-1536-4F93-A625-451278679F28}" dt="2018-11-27T22:10:47.156" v="4" actId="2696"/>
        <pc:sldMkLst>
          <pc:docMk/>
          <pc:sldMk cId="1657199157" sldId="294"/>
        </pc:sldMkLst>
      </pc:sldChg>
      <pc:sldChg chg="add del">
        <pc:chgData name="Arturo Hamilton" userId="5c61d2f4-0efd-44bf-b648-041247b2840e" providerId="ADAL" clId="{1156CF5B-1536-4F93-A625-451278679F28}" dt="2018-11-27T22:34:28.703" v="264" actId="2696"/>
        <pc:sldMkLst>
          <pc:docMk/>
          <pc:sldMk cId="2732886418" sldId="294"/>
        </pc:sldMkLst>
      </pc:sldChg>
      <pc:sldChg chg="add del">
        <pc:chgData name="Arturo Hamilton" userId="5c61d2f4-0efd-44bf-b648-041247b2840e" providerId="ADAL" clId="{1156CF5B-1536-4F93-A625-451278679F28}" dt="2018-11-27T22:34:28.751" v="265" actId="2696"/>
        <pc:sldMkLst>
          <pc:docMk/>
          <pc:sldMk cId="3256548718" sldId="295"/>
        </pc:sldMkLst>
      </pc:sldChg>
      <pc:sldChg chg="del">
        <pc:chgData name="Arturo Hamilton" userId="5c61d2f4-0efd-44bf-b648-041247b2840e" providerId="ADAL" clId="{1156CF5B-1536-4F93-A625-451278679F28}" dt="2018-11-27T22:10:47.146" v="3" actId="2696"/>
        <pc:sldMkLst>
          <pc:docMk/>
          <pc:sldMk cId="3683002184" sldId="295"/>
        </pc:sldMkLst>
      </pc:sldChg>
      <pc:sldChg chg="add del">
        <pc:chgData name="Arturo Hamilton" userId="5c61d2f4-0efd-44bf-b648-041247b2840e" providerId="ADAL" clId="{1156CF5B-1536-4F93-A625-451278679F28}" dt="2018-11-27T22:34:28.781" v="266" actId="2696"/>
        <pc:sldMkLst>
          <pc:docMk/>
          <pc:sldMk cId="3351722628" sldId="296"/>
        </pc:sldMkLst>
      </pc:sldChg>
      <pc:sldChg chg="del">
        <pc:chgData name="Arturo Hamilton" userId="5c61d2f4-0efd-44bf-b648-041247b2840e" providerId="ADAL" clId="{1156CF5B-1536-4F93-A625-451278679F28}" dt="2018-11-27T22:10:47.135" v="2" actId="2696"/>
        <pc:sldMkLst>
          <pc:docMk/>
          <pc:sldMk cId="3538694374" sldId="296"/>
        </pc:sldMkLst>
      </pc:sldChg>
      <pc:sldChg chg="add del">
        <pc:chgData name="Arturo Hamilton" userId="5c61d2f4-0efd-44bf-b648-041247b2840e" providerId="ADAL" clId="{1156CF5B-1536-4F93-A625-451278679F28}" dt="2018-11-27T22:34:28.809" v="267" actId="2696"/>
        <pc:sldMkLst>
          <pc:docMk/>
          <pc:sldMk cId="1096278546" sldId="297"/>
        </pc:sldMkLst>
      </pc:sldChg>
      <pc:sldChg chg="del">
        <pc:chgData name="Arturo Hamilton" userId="5c61d2f4-0efd-44bf-b648-041247b2840e" providerId="ADAL" clId="{1156CF5B-1536-4F93-A625-451278679F28}" dt="2018-11-27T22:10:47.129" v="1" actId="2696"/>
        <pc:sldMkLst>
          <pc:docMk/>
          <pc:sldMk cId="2968605422" sldId="297"/>
        </pc:sldMkLst>
      </pc:sldChg>
      <pc:sldChg chg="del">
        <pc:chgData name="Arturo Hamilton" userId="5c61d2f4-0efd-44bf-b648-041247b2840e" providerId="ADAL" clId="{1156CF5B-1536-4F93-A625-451278679F28}" dt="2018-11-27T22:10:47.224" v="11" actId="2696"/>
        <pc:sldMkLst>
          <pc:docMk/>
          <pc:sldMk cId="56338749" sldId="298"/>
        </pc:sldMkLst>
      </pc:sldChg>
      <pc:sldChg chg="add del">
        <pc:chgData name="Arturo Hamilton" userId="5c61d2f4-0efd-44bf-b648-041247b2840e" providerId="ADAL" clId="{1156CF5B-1536-4F93-A625-451278679F28}" dt="2018-11-27T22:34:28.837" v="268" actId="2696"/>
        <pc:sldMkLst>
          <pc:docMk/>
          <pc:sldMk cId="360356306" sldId="298"/>
        </pc:sldMkLst>
      </pc:sldChg>
      <pc:sldChg chg="add del">
        <pc:chgData name="Arturo Hamilton" userId="5c61d2f4-0efd-44bf-b648-041247b2840e" providerId="ADAL" clId="{1156CF5B-1536-4F93-A625-451278679F28}" dt="2018-11-27T22:34:28.880" v="269" actId="2696"/>
        <pc:sldMkLst>
          <pc:docMk/>
          <pc:sldMk cId="1364829173" sldId="299"/>
        </pc:sldMkLst>
      </pc:sldChg>
      <pc:sldChg chg="del">
        <pc:chgData name="Arturo Hamilton" userId="5c61d2f4-0efd-44bf-b648-041247b2840e" providerId="ADAL" clId="{1156CF5B-1536-4F93-A625-451278679F28}" dt="2018-11-27T22:10:47.239" v="12" actId="2696"/>
        <pc:sldMkLst>
          <pc:docMk/>
          <pc:sldMk cId="3991016359" sldId="299"/>
        </pc:sldMkLst>
      </pc:sldChg>
      <pc:sldChg chg="del">
        <pc:chgData name="Arturo Hamilton" userId="5c61d2f4-0efd-44bf-b648-041247b2840e" providerId="ADAL" clId="{1156CF5B-1536-4F93-A625-451278679F28}" dt="2018-11-27T22:10:47.270" v="13" actId="2696"/>
        <pc:sldMkLst>
          <pc:docMk/>
          <pc:sldMk cId="2460645538" sldId="300"/>
        </pc:sldMkLst>
      </pc:sldChg>
      <pc:sldChg chg="add del">
        <pc:chgData name="Arturo Hamilton" userId="5c61d2f4-0efd-44bf-b648-041247b2840e" providerId="ADAL" clId="{1156CF5B-1536-4F93-A625-451278679F28}" dt="2018-11-27T22:34:28.942" v="270" actId="2696"/>
        <pc:sldMkLst>
          <pc:docMk/>
          <pc:sldMk cId="3596863698" sldId="300"/>
        </pc:sldMkLst>
      </pc:sldChg>
      <pc:sldChg chg="add del">
        <pc:chgData name="Arturo Hamilton" userId="5c61d2f4-0efd-44bf-b648-041247b2840e" providerId="ADAL" clId="{1156CF5B-1536-4F93-A625-451278679F28}" dt="2018-11-27T22:34:29.671" v="271" actId="2696"/>
        <pc:sldMkLst>
          <pc:docMk/>
          <pc:sldMk cId="1459841221" sldId="301"/>
        </pc:sldMkLst>
      </pc:sldChg>
      <pc:sldChg chg="del">
        <pc:chgData name="Arturo Hamilton" userId="5c61d2f4-0efd-44bf-b648-041247b2840e" providerId="ADAL" clId="{1156CF5B-1536-4F93-A625-451278679F28}" dt="2018-11-27T22:10:47.288" v="14" actId="2696"/>
        <pc:sldMkLst>
          <pc:docMk/>
          <pc:sldMk cId="1682942273" sldId="301"/>
        </pc:sldMkLst>
      </pc:sldChg>
      <pc:sldChg chg="del">
        <pc:chgData name="Arturo Hamilton" userId="5c61d2f4-0efd-44bf-b648-041247b2840e" providerId="ADAL" clId="{1156CF5B-1536-4F93-A625-451278679F28}" dt="2018-11-27T22:10:47.297" v="15" actId="2696"/>
        <pc:sldMkLst>
          <pc:docMk/>
          <pc:sldMk cId="10094877" sldId="302"/>
        </pc:sldMkLst>
      </pc:sldChg>
      <pc:sldChg chg="add del">
        <pc:chgData name="Arturo Hamilton" userId="5c61d2f4-0efd-44bf-b648-041247b2840e" providerId="ADAL" clId="{1156CF5B-1536-4F93-A625-451278679F28}" dt="2018-11-27T22:34:30.225" v="272" actId="2696"/>
        <pc:sldMkLst>
          <pc:docMk/>
          <pc:sldMk cId="2794277384" sldId="302"/>
        </pc:sldMkLst>
      </pc:sldChg>
      <pc:sldChg chg="del">
        <pc:chgData name="Arturo Hamilton" userId="5c61d2f4-0efd-44bf-b648-041247b2840e" providerId="ADAL" clId="{1156CF5B-1536-4F93-A625-451278679F28}" dt="2018-11-27T22:10:47.312" v="17" actId="2696"/>
        <pc:sldMkLst>
          <pc:docMk/>
          <pc:sldMk cId="666907937" sldId="303"/>
        </pc:sldMkLst>
      </pc:sldChg>
      <pc:sldChg chg="add del">
        <pc:chgData name="Arturo Hamilton" userId="5c61d2f4-0efd-44bf-b648-041247b2840e" providerId="ADAL" clId="{1156CF5B-1536-4F93-A625-451278679F28}" dt="2018-11-27T22:34:30.669" v="274" actId="2696"/>
        <pc:sldMkLst>
          <pc:docMk/>
          <pc:sldMk cId="4184072156" sldId="303"/>
        </pc:sldMkLst>
      </pc:sldChg>
      <pc:sldChg chg="add del">
        <pc:chgData name="Arturo Hamilton" userId="5c61d2f4-0efd-44bf-b648-041247b2840e" providerId="ADAL" clId="{1156CF5B-1536-4F93-A625-451278679F28}" dt="2018-11-27T22:34:31.270" v="276" actId="2696"/>
        <pc:sldMkLst>
          <pc:docMk/>
          <pc:sldMk cId="38977021" sldId="304"/>
        </pc:sldMkLst>
      </pc:sldChg>
      <pc:sldChg chg="del">
        <pc:chgData name="Arturo Hamilton" userId="5c61d2f4-0efd-44bf-b648-041247b2840e" providerId="ADAL" clId="{1156CF5B-1536-4F93-A625-451278679F28}" dt="2018-11-27T22:10:47.328" v="19" actId="2696"/>
        <pc:sldMkLst>
          <pc:docMk/>
          <pc:sldMk cId="2405097343" sldId="304"/>
        </pc:sldMkLst>
      </pc:sldChg>
      <pc:sldChg chg="del">
        <pc:chgData name="Arturo Hamilton" userId="5c61d2f4-0efd-44bf-b648-041247b2840e" providerId="ADAL" clId="{1156CF5B-1536-4F93-A625-451278679F28}" dt="2018-11-27T22:10:47.344" v="20" actId="2696"/>
        <pc:sldMkLst>
          <pc:docMk/>
          <pc:sldMk cId="1372114148" sldId="305"/>
        </pc:sldMkLst>
      </pc:sldChg>
      <pc:sldChg chg="add del">
        <pc:chgData name="Arturo Hamilton" userId="5c61d2f4-0efd-44bf-b648-041247b2840e" providerId="ADAL" clId="{1156CF5B-1536-4F93-A625-451278679F28}" dt="2018-11-27T22:34:31.763" v="277" actId="2696"/>
        <pc:sldMkLst>
          <pc:docMk/>
          <pc:sldMk cId="3205514620" sldId="305"/>
        </pc:sldMkLst>
      </pc:sldChg>
      <pc:sldChg chg="add del">
        <pc:chgData name="Arturo Hamilton" userId="5c61d2f4-0efd-44bf-b648-041247b2840e" providerId="ADAL" clId="{1156CF5B-1536-4F93-A625-451278679F28}" dt="2018-11-27T22:34:32.152" v="278" actId="2696"/>
        <pc:sldMkLst>
          <pc:docMk/>
          <pc:sldMk cId="3169710014" sldId="306"/>
        </pc:sldMkLst>
      </pc:sldChg>
      <pc:sldChg chg="del">
        <pc:chgData name="Arturo Hamilton" userId="5c61d2f4-0efd-44bf-b648-041247b2840e" providerId="ADAL" clId="{1156CF5B-1536-4F93-A625-451278679F28}" dt="2018-11-27T22:10:47.344" v="21" actId="2696"/>
        <pc:sldMkLst>
          <pc:docMk/>
          <pc:sldMk cId="4072287869" sldId="306"/>
        </pc:sldMkLst>
      </pc:sldChg>
      <pc:sldChg chg="add del">
        <pc:chgData name="Arturo Hamilton" userId="5c61d2f4-0efd-44bf-b648-041247b2840e" providerId="ADAL" clId="{1156CF5B-1536-4F93-A625-451278679F28}" dt="2018-11-27T22:34:33.210" v="279" actId="2696"/>
        <pc:sldMkLst>
          <pc:docMk/>
          <pc:sldMk cId="1237108467" sldId="307"/>
        </pc:sldMkLst>
      </pc:sldChg>
      <pc:sldChg chg="del">
        <pc:chgData name="Arturo Hamilton" userId="5c61d2f4-0efd-44bf-b648-041247b2840e" providerId="ADAL" clId="{1156CF5B-1536-4F93-A625-451278679F28}" dt="2018-11-27T22:11:56.149" v="28" actId="2696"/>
        <pc:sldMkLst>
          <pc:docMk/>
          <pc:sldMk cId="2383219419" sldId="307"/>
        </pc:sldMkLst>
      </pc:sldChg>
      <pc:sldChg chg="add">
        <pc:chgData name="Arturo Hamilton" userId="5c61d2f4-0efd-44bf-b648-041247b2840e" providerId="ADAL" clId="{1156CF5B-1536-4F93-A625-451278679F28}" dt="2018-11-27T22:51:07.689" v="507"/>
        <pc:sldMkLst>
          <pc:docMk/>
          <pc:sldMk cId="560839305" sldId="308"/>
        </pc:sldMkLst>
      </pc:sldChg>
      <pc:sldChg chg="del">
        <pc:chgData name="Arturo Hamilton" userId="5c61d2f4-0efd-44bf-b648-041247b2840e" providerId="ADAL" clId="{1156CF5B-1536-4F93-A625-451278679F28}" dt="2018-11-27T22:11:56.140" v="26" actId="2696"/>
        <pc:sldMkLst>
          <pc:docMk/>
          <pc:sldMk cId="1085300644" sldId="308"/>
        </pc:sldMkLst>
      </pc:sldChg>
      <pc:sldChg chg="add del">
        <pc:chgData name="Arturo Hamilton" userId="5c61d2f4-0efd-44bf-b648-041247b2840e" providerId="ADAL" clId="{1156CF5B-1536-4F93-A625-451278679F28}" dt="2018-11-27T22:12:27.276" v="30" actId="2696"/>
        <pc:sldMkLst>
          <pc:docMk/>
          <pc:sldMk cId="2099508849" sldId="308"/>
        </pc:sldMkLst>
      </pc:sldChg>
      <pc:sldChg chg="addSp delSp modSp add del ord delAnim modAnim">
        <pc:chgData name="Arturo Hamilton" userId="5c61d2f4-0efd-44bf-b648-041247b2840e" providerId="ADAL" clId="{1156CF5B-1536-4F93-A625-451278679F28}" dt="2018-11-27T22:51:03.438" v="503" actId="2696"/>
        <pc:sldMkLst>
          <pc:docMk/>
          <pc:sldMk cId="3899783943" sldId="308"/>
        </pc:sldMkLst>
        <pc:spChg chg="del mod">
          <ac:chgData name="Arturo Hamilton" userId="5c61d2f4-0efd-44bf-b648-041247b2840e" providerId="ADAL" clId="{1156CF5B-1536-4F93-A625-451278679F28}" dt="2018-11-27T22:30:39.951" v="255" actId="478"/>
          <ac:spMkLst>
            <pc:docMk/>
            <pc:sldMk cId="3899783943" sldId="308"/>
            <ac:spMk id="7" creationId="{37379008-96F8-4597-88C6-F5B5FF3B5D95}"/>
          </ac:spMkLst>
        </pc:spChg>
        <pc:spChg chg="add mod">
          <ac:chgData name="Arturo Hamilton" userId="5c61d2f4-0efd-44bf-b648-041247b2840e" providerId="ADAL" clId="{1156CF5B-1536-4F93-A625-451278679F28}" dt="2018-11-27T22:30:16.911" v="254" actId="1076"/>
          <ac:spMkLst>
            <pc:docMk/>
            <pc:sldMk cId="3899783943" sldId="308"/>
            <ac:spMk id="36" creationId="{DBE4DE24-DD1B-48B4-9D12-A8899B20F5BC}"/>
          </ac:spMkLst>
        </pc:spChg>
        <pc:spChg chg="del">
          <ac:chgData name="Arturo Hamilton" userId="5c61d2f4-0efd-44bf-b648-041247b2840e" providerId="ADAL" clId="{1156CF5B-1536-4F93-A625-451278679F28}" dt="2018-11-27T22:30:05.034" v="250" actId="478"/>
          <ac:spMkLst>
            <pc:docMk/>
            <pc:sldMk cId="3899783943" sldId="308"/>
            <ac:spMk id="219" creationId="{00000000-0000-0000-0000-000000000000}"/>
          </ac:spMkLst>
        </pc:spChg>
        <pc:spChg chg="del">
          <ac:chgData name="Arturo Hamilton" userId="5c61d2f4-0efd-44bf-b648-041247b2840e" providerId="ADAL" clId="{1156CF5B-1536-4F93-A625-451278679F28}" dt="2018-11-27T22:30:05.034" v="250" actId="478"/>
          <ac:spMkLst>
            <pc:docMk/>
            <pc:sldMk cId="3899783943" sldId="308"/>
            <ac:spMk id="364" creationId="{00000000-0000-0000-0000-000000000000}"/>
          </ac:spMkLst>
        </pc:spChg>
        <pc:spChg chg="del">
          <ac:chgData name="Arturo Hamilton" userId="5c61d2f4-0efd-44bf-b648-041247b2840e" providerId="ADAL" clId="{1156CF5B-1536-4F93-A625-451278679F28}" dt="2018-11-27T22:30:05.034" v="250" actId="478"/>
          <ac:spMkLst>
            <pc:docMk/>
            <pc:sldMk cId="3899783943" sldId="308"/>
            <ac:spMk id="373" creationId="{00000000-0000-0000-0000-000000000000}"/>
          </ac:spMkLst>
        </pc:spChg>
        <pc:spChg chg="del">
          <ac:chgData name="Arturo Hamilton" userId="5c61d2f4-0efd-44bf-b648-041247b2840e" providerId="ADAL" clId="{1156CF5B-1536-4F93-A625-451278679F28}" dt="2018-11-27T22:30:05.034" v="250" actId="478"/>
          <ac:spMkLst>
            <pc:docMk/>
            <pc:sldMk cId="3899783943" sldId="308"/>
            <ac:spMk id="376" creationId="{00000000-0000-0000-0000-000000000000}"/>
          </ac:spMkLst>
        </pc:spChg>
        <pc:spChg chg="del">
          <ac:chgData name="Arturo Hamilton" userId="5c61d2f4-0efd-44bf-b648-041247b2840e" providerId="ADAL" clId="{1156CF5B-1536-4F93-A625-451278679F28}" dt="2018-11-27T22:30:05.034" v="250" actId="478"/>
          <ac:spMkLst>
            <pc:docMk/>
            <pc:sldMk cId="3899783943" sldId="308"/>
            <ac:spMk id="377" creationId="{00000000-0000-0000-0000-000000000000}"/>
          </ac:spMkLst>
        </pc:spChg>
        <pc:spChg chg="del">
          <ac:chgData name="Arturo Hamilton" userId="5c61d2f4-0efd-44bf-b648-041247b2840e" providerId="ADAL" clId="{1156CF5B-1536-4F93-A625-451278679F28}" dt="2018-11-27T22:30:05.034" v="250" actId="478"/>
          <ac:spMkLst>
            <pc:docMk/>
            <pc:sldMk cId="3899783943" sldId="308"/>
            <ac:spMk id="385" creationId="{00000000-0000-0000-0000-000000000000}"/>
          </ac:spMkLst>
        </pc:spChg>
        <pc:spChg chg="del">
          <ac:chgData name="Arturo Hamilton" userId="5c61d2f4-0efd-44bf-b648-041247b2840e" providerId="ADAL" clId="{1156CF5B-1536-4F93-A625-451278679F28}" dt="2018-11-27T22:30:10.542" v="252" actId="478"/>
          <ac:spMkLst>
            <pc:docMk/>
            <pc:sldMk cId="3899783943" sldId="308"/>
            <ac:spMk id="387" creationId="{00000000-0000-0000-0000-000000000000}"/>
          </ac:spMkLst>
        </pc:spChg>
        <pc:spChg chg="del">
          <ac:chgData name="Arturo Hamilton" userId="5c61d2f4-0efd-44bf-b648-041247b2840e" providerId="ADAL" clId="{1156CF5B-1536-4F93-A625-451278679F28}" dt="2018-11-27T22:30:05.034" v="250" actId="478"/>
          <ac:spMkLst>
            <pc:docMk/>
            <pc:sldMk cId="3899783943" sldId="308"/>
            <ac:spMk id="390" creationId="{00000000-0000-0000-0000-000000000000}"/>
          </ac:spMkLst>
        </pc:spChg>
        <pc:spChg chg="del">
          <ac:chgData name="Arturo Hamilton" userId="5c61d2f4-0efd-44bf-b648-041247b2840e" providerId="ADAL" clId="{1156CF5B-1536-4F93-A625-451278679F28}" dt="2018-11-27T22:30:05.034" v="250" actId="478"/>
          <ac:spMkLst>
            <pc:docMk/>
            <pc:sldMk cId="3899783943" sldId="308"/>
            <ac:spMk id="411" creationId="{00000000-0000-0000-0000-000000000000}"/>
          </ac:spMkLst>
        </pc:spChg>
        <pc:spChg chg="add del">
          <ac:chgData name="Arturo Hamilton" userId="5c61d2f4-0efd-44bf-b648-041247b2840e" providerId="ADAL" clId="{1156CF5B-1536-4F93-A625-451278679F28}" dt="2018-11-27T22:27:32.986" v="211"/>
          <ac:spMkLst>
            <pc:docMk/>
            <pc:sldMk cId="3899783943" sldId="308"/>
            <ac:spMk id="412" creationId="{16711312-216B-419C-AC42-90E2946BAD87}"/>
          </ac:spMkLst>
        </pc:spChg>
        <pc:spChg chg="add mod">
          <ac:chgData name="Arturo Hamilton" userId="5c61d2f4-0efd-44bf-b648-041247b2840e" providerId="ADAL" clId="{1156CF5B-1536-4F93-A625-451278679F28}" dt="2018-11-27T22:27:47.339" v="227" actId="20577"/>
          <ac:spMkLst>
            <pc:docMk/>
            <pc:sldMk cId="3899783943" sldId="308"/>
            <ac:spMk id="413" creationId="{CDD881C9-8EBF-4CF4-812B-08C157C059E0}"/>
          </ac:spMkLst>
        </pc:spChg>
        <pc:spChg chg="add del">
          <ac:chgData name="Arturo Hamilton" userId="5c61d2f4-0efd-44bf-b648-041247b2840e" providerId="ADAL" clId="{1156CF5B-1536-4F93-A625-451278679F28}" dt="2018-11-27T22:27:32.045" v="210" actId="478"/>
          <ac:spMkLst>
            <pc:docMk/>
            <pc:sldMk cId="3899783943" sldId="308"/>
            <ac:spMk id="435" creationId="{F960F277-4AC5-41A5-BDB5-4C60B4DA2F40}"/>
          </ac:spMkLst>
        </pc:spChg>
        <pc:spChg chg="mod">
          <ac:chgData name="Arturo Hamilton" userId="5c61d2f4-0efd-44bf-b648-041247b2840e" providerId="ADAL" clId="{1156CF5B-1536-4F93-A625-451278679F28}" dt="2018-11-27T22:27:41.472" v="214" actId="20577"/>
          <ac:spMkLst>
            <pc:docMk/>
            <pc:sldMk cId="3899783943" sldId="308"/>
            <ac:spMk id="436" creationId="{BD2946E2-8EC7-4EE7-B8AC-7CDD0E6E4DC4}"/>
          </ac:spMkLst>
        </pc:spChg>
        <pc:grpChg chg="del">
          <ac:chgData name="Arturo Hamilton" userId="5c61d2f4-0efd-44bf-b648-041247b2840e" providerId="ADAL" clId="{1156CF5B-1536-4F93-A625-451278679F28}" dt="2018-11-27T22:30:05.034" v="250" actId="478"/>
          <ac:grpSpMkLst>
            <pc:docMk/>
            <pc:sldMk cId="3899783943" sldId="308"/>
            <ac:grpSpMk id="2" creationId="{00000000-0000-0000-0000-000000000000}"/>
          </ac:grpSpMkLst>
        </pc:grpChg>
        <pc:grpChg chg="del">
          <ac:chgData name="Arturo Hamilton" userId="5c61d2f4-0efd-44bf-b648-041247b2840e" providerId="ADAL" clId="{1156CF5B-1536-4F93-A625-451278679F28}" dt="2018-11-27T22:30:05.034" v="250" actId="478"/>
          <ac:grpSpMkLst>
            <pc:docMk/>
            <pc:sldMk cId="3899783943" sldId="308"/>
            <ac:grpSpMk id="3" creationId="{00000000-0000-0000-0000-000000000000}"/>
          </ac:grpSpMkLst>
        </pc:grpChg>
        <pc:grpChg chg="del">
          <ac:chgData name="Arturo Hamilton" userId="5c61d2f4-0efd-44bf-b648-041247b2840e" providerId="ADAL" clId="{1156CF5B-1536-4F93-A625-451278679F28}" dt="2018-11-27T22:30:05.034" v="250" actId="478"/>
          <ac:grpSpMkLst>
            <pc:docMk/>
            <pc:sldMk cId="3899783943" sldId="308"/>
            <ac:grpSpMk id="4" creationId="{00000000-0000-0000-0000-000000000000}"/>
          </ac:grpSpMkLst>
        </pc:grpChg>
        <pc:grpChg chg="del">
          <ac:chgData name="Arturo Hamilton" userId="5c61d2f4-0efd-44bf-b648-041247b2840e" providerId="ADAL" clId="{1156CF5B-1536-4F93-A625-451278679F28}" dt="2018-11-27T22:30:05.034" v="250" actId="478"/>
          <ac:grpSpMkLst>
            <pc:docMk/>
            <pc:sldMk cId="3899783943" sldId="308"/>
            <ac:grpSpMk id="5" creationId="{00000000-0000-0000-0000-000000000000}"/>
          </ac:grpSpMkLst>
        </pc:grpChg>
        <pc:grpChg chg="del">
          <ac:chgData name="Arturo Hamilton" userId="5c61d2f4-0efd-44bf-b648-041247b2840e" providerId="ADAL" clId="{1156CF5B-1536-4F93-A625-451278679F28}" dt="2018-11-27T22:30:05.034" v="250" actId="478"/>
          <ac:grpSpMkLst>
            <pc:docMk/>
            <pc:sldMk cId="3899783943" sldId="308"/>
            <ac:grpSpMk id="6" creationId="{00000000-0000-0000-0000-000000000000}"/>
          </ac:grpSpMkLst>
        </pc:grpChg>
        <pc:grpChg chg="del">
          <ac:chgData name="Arturo Hamilton" userId="5c61d2f4-0efd-44bf-b648-041247b2840e" providerId="ADAL" clId="{1156CF5B-1536-4F93-A625-451278679F28}" dt="2018-11-27T22:30:08.157" v="251" actId="478"/>
          <ac:grpSpMkLst>
            <pc:docMk/>
            <pc:sldMk cId="3899783943" sldId="308"/>
            <ac:grpSpMk id="35" creationId="{B720D6A8-A52D-40FE-99C5-B210CAF2C607}"/>
          </ac:grpSpMkLst>
        </pc:grpChg>
        <pc:grpChg chg="del">
          <ac:chgData name="Arturo Hamilton" userId="5c61d2f4-0efd-44bf-b648-041247b2840e" providerId="ADAL" clId="{1156CF5B-1536-4F93-A625-451278679F28}" dt="2018-11-27T22:30:08.157" v="251" actId="478"/>
          <ac:grpSpMkLst>
            <pc:docMk/>
            <pc:sldMk cId="3899783943" sldId="308"/>
            <ac:grpSpMk id="224" creationId="{00000000-0000-0000-0000-000000000000}"/>
          </ac:grpSpMkLst>
        </pc:grpChg>
        <pc:grpChg chg="del">
          <ac:chgData name="Arturo Hamilton" userId="5c61d2f4-0efd-44bf-b648-041247b2840e" providerId="ADAL" clId="{1156CF5B-1536-4F93-A625-451278679F28}" dt="2018-11-27T22:30:05.034" v="250" actId="478"/>
          <ac:grpSpMkLst>
            <pc:docMk/>
            <pc:sldMk cId="3899783943" sldId="308"/>
            <ac:grpSpMk id="346" creationId="{00000000-0000-0000-0000-000000000000}"/>
          </ac:grpSpMkLst>
        </pc:grpChg>
        <pc:grpChg chg="del">
          <ac:chgData name="Arturo Hamilton" userId="5c61d2f4-0efd-44bf-b648-041247b2840e" providerId="ADAL" clId="{1156CF5B-1536-4F93-A625-451278679F28}" dt="2018-11-27T22:30:05.034" v="250" actId="478"/>
          <ac:grpSpMkLst>
            <pc:docMk/>
            <pc:sldMk cId="3899783943" sldId="308"/>
            <ac:grpSpMk id="391" creationId="{00000000-0000-0000-0000-000000000000}"/>
          </ac:grpSpMkLst>
        </pc:grpChg>
        <pc:grpChg chg="del">
          <ac:chgData name="Arturo Hamilton" userId="5c61d2f4-0efd-44bf-b648-041247b2840e" providerId="ADAL" clId="{1156CF5B-1536-4F93-A625-451278679F28}" dt="2018-11-27T22:30:05.034" v="250" actId="478"/>
          <ac:grpSpMkLst>
            <pc:docMk/>
            <pc:sldMk cId="3899783943" sldId="308"/>
            <ac:grpSpMk id="437" creationId="{D31AB148-7F9B-4460-8EEC-DFB0F0320C18}"/>
          </ac:grpSpMkLst>
        </pc:grpChg>
        <pc:grpChg chg="del">
          <ac:chgData name="Arturo Hamilton" userId="5c61d2f4-0efd-44bf-b648-041247b2840e" providerId="ADAL" clId="{1156CF5B-1536-4F93-A625-451278679F28}" dt="2018-11-27T22:30:05.034" v="250" actId="478"/>
          <ac:grpSpMkLst>
            <pc:docMk/>
            <pc:sldMk cId="3899783943" sldId="308"/>
            <ac:grpSpMk id="440" creationId="{0B831902-EB22-435D-B066-C7977739D152}"/>
          </ac:grpSpMkLst>
        </pc:grpChg>
        <pc:picChg chg="del">
          <ac:chgData name="Arturo Hamilton" userId="5c61d2f4-0efd-44bf-b648-041247b2840e" providerId="ADAL" clId="{1156CF5B-1536-4F93-A625-451278679F28}" dt="2018-11-27T22:30:05.034" v="250" actId="478"/>
          <ac:picMkLst>
            <pc:docMk/>
            <pc:sldMk cId="3899783943" sldId="308"/>
            <ac:picMk id="371" creationId="{00000000-0000-0000-0000-000000000000}"/>
          </ac:picMkLst>
        </pc:picChg>
        <pc:cxnChg chg="del">
          <ac:chgData name="Arturo Hamilton" userId="5c61d2f4-0efd-44bf-b648-041247b2840e" providerId="ADAL" clId="{1156CF5B-1536-4F93-A625-451278679F28}" dt="2018-11-27T22:30:05.034" v="250" actId="478"/>
          <ac:cxnSpMkLst>
            <pc:docMk/>
            <pc:sldMk cId="3899783943" sldId="308"/>
            <ac:cxnSpMk id="370" creationId="{00000000-0000-0000-0000-000000000000}"/>
          </ac:cxnSpMkLst>
        </pc:cxnChg>
      </pc:sldChg>
      <pc:sldChg chg="del">
        <pc:chgData name="Arturo Hamilton" userId="5c61d2f4-0efd-44bf-b648-041247b2840e" providerId="ADAL" clId="{1156CF5B-1536-4F93-A625-451278679F28}" dt="2018-11-27T22:11:56.090" v="25" actId="2696"/>
        <pc:sldMkLst>
          <pc:docMk/>
          <pc:sldMk cId="1701010220" sldId="310"/>
        </pc:sldMkLst>
      </pc:sldChg>
      <pc:sldChg chg="add del setBg">
        <pc:chgData name="Arturo Hamilton" userId="5c61d2f4-0efd-44bf-b648-041247b2840e" providerId="ADAL" clId="{1156CF5B-1536-4F93-A625-451278679F28}" dt="2018-11-27T22:40:39.645" v="369" actId="2696"/>
        <pc:sldMkLst>
          <pc:docMk/>
          <pc:sldMk cId="3584718622" sldId="310"/>
        </pc:sldMkLst>
      </pc:sldChg>
      <pc:sldChg chg="del">
        <pc:chgData name="Arturo Hamilton" userId="5c61d2f4-0efd-44bf-b648-041247b2840e" providerId="ADAL" clId="{1156CF5B-1536-4F93-A625-451278679F28}" dt="2018-11-27T22:11:56.090" v="24" actId="2696"/>
        <pc:sldMkLst>
          <pc:docMk/>
          <pc:sldMk cId="128062408" sldId="311"/>
        </pc:sldMkLst>
      </pc:sldChg>
      <pc:sldChg chg="add del">
        <pc:chgData name="Arturo Hamilton" userId="5c61d2f4-0efd-44bf-b648-041247b2840e" providerId="ADAL" clId="{1156CF5B-1536-4F93-A625-451278679F28}" dt="2018-11-27T22:40:06.015" v="367" actId="2696"/>
        <pc:sldMkLst>
          <pc:docMk/>
          <pc:sldMk cId="1875451876" sldId="311"/>
        </pc:sldMkLst>
      </pc:sldChg>
      <pc:sldChg chg="del">
        <pc:chgData name="Arturo Hamilton" userId="5c61d2f4-0efd-44bf-b648-041247b2840e" providerId="ADAL" clId="{1156CF5B-1536-4F93-A625-451278679F28}" dt="2018-11-27T22:48:57.450" v="424" actId="2696"/>
        <pc:sldMkLst>
          <pc:docMk/>
          <pc:sldMk cId="778930441" sldId="312"/>
        </pc:sldMkLst>
      </pc:sldChg>
      <pc:sldChg chg="del">
        <pc:chgData name="Arturo Hamilton" userId="5c61d2f4-0efd-44bf-b648-041247b2840e" providerId="ADAL" clId="{1156CF5B-1536-4F93-A625-451278679F28}" dt="2018-11-27T22:48:58.345" v="425" actId="2696"/>
        <pc:sldMkLst>
          <pc:docMk/>
          <pc:sldMk cId="1200141856" sldId="313"/>
        </pc:sldMkLst>
      </pc:sldChg>
      <pc:sldChg chg="del">
        <pc:chgData name="Arturo Hamilton" userId="5c61d2f4-0efd-44bf-b648-041247b2840e" providerId="ADAL" clId="{1156CF5B-1536-4F93-A625-451278679F28}" dt="2018-11-27T22:48:58.830" v="427" actId="2696"/>
        <pc:sldMkLst>
          <pc:docMk/>
          <pc:sldMk cId="1968347061" sldId="314"/>
        </pc:sldMkLst>
      </pc:sldChg>
      <pc:sldChg chg="del">
        <pc:chgData name="Arturo Hamilton" userId="5c61d2f4-0efd-44bf-b648-041247b2840e" providerId="ADAL" clId="{1156CF5B-1536-4F93-A625-451278679F28}" dt="2018-11-27T22:48:59.952" v="429" actId="2696"/>
        <pc:sldMkLst>
          <pc:docMk/>
          <pc:sldMk cId="248548874" sldId="315"/>
        </pc:sldMkLst>
      </pc:sldChg>
      <pc:sldChg chg="del">
        <pc:chgData name="Arturo Hamilton" userId="5c61d2f4-0efd-44bf-b648-041247b2840e" providerId="ADAL" clId="{1156CF5B-1536-4F93-A625-451278679F28}" dt="2018-11-27T22:49:00.883" v="430" actId="2696"/>
        <pc:sldMkLst>
          <pc:docMk/>
          <pc:sldMk cId="3906933491" sldId="316"/>
        </pc:sldMkLst>
      </pc:sldChg>
      <pc:sldChg chg="del">
        <pc:chgData name="Arturo Hamilton" userId="5c61d2f4-0efd-44bf-b648-041247b2840e" providerId="ADAL" clId="{1156CF5B-1536-4F93-A625-451278679F28}" dt="2018-11-27T22:49:02.836" v="431" actId="2696"/>
        <pc:sldMkLst>
          <pc:docMk/>
          <pc:sldMk cId="3043455408" sldId="317"/>
        </pc:sldMkLst>
      </pc:sldChg>
      <pc:sldChg chg="del">
        <pc:chgData name="Arturo Hamilton" userId="5c61d2f4-0efd-44bf-b648-041247b2840e" providerId="ADAL" clId="{1156CF5B-1536-4F93-A625-451278679F28}" dt="2018-11-27T22:49:04.004" v="432" actId="2696"/>
        <pc:sldMkLst>
          <pc:docMk/>
          <pc:sldMk cId="3077079723" sldId="318"/>
        </pc:sldMkLst>
      </pc:sldChg>
      <pc:sldChg chg="modSp">
        <pc:chgData name="Arturo Hamilton" userId="5c61d2f4-0efd-44bf-b648-041247b2840e" providerId="ADAL" clId="{1156CF5B-1536-4F93-A625-451278679F28}" dt="2018-11-27T23:28:53.757" v="812" actId="20577"/>
        <pc:sldMkLst>
          <pc:docMk/>
          <pc:sldMk cId="1893978133" sldId="406"/>
        </pc:sldMkLst>
        <pc:spChg chg="mod">
          <ac:chgData name="Arturo Hamilton" userId="5c61d2f4-0efd-44bf-b648-041247b2840e" providerId="ADAL" clId="{1156CF5B-1536-4F93-A625-451278679F28}" dt="2018-11-27T23:28:53.757" v="812" actId="20577"/>
          <ac:spMkLst>
            <pc:docMk/>
            <pc:sldMk cId="1893978133" sldId="406"/>
            <ac:spMk id="2" creationId="{C24973BA-EF3E-4A3B-A324-977E9AEFE29E}"/>
          </ac:spMkLst>
        </pc:spChg>
      </pc:sldChg>
      <pc:sldChg chg="add del setBg">
        <pc:chgData name="Arturo Hamilton" userId="5c61d2f4-0efd-44bf-b648-041247b2840e" providerId="ADAL" clId="{1156CF5B-1536-4F93-A625-451278679F28}" dt="2018-11-27T23:40:59.949" v="931" actId="2696"/>
        <pc:sldMkLst>
          <pc:docMk/>
          <pc:sldMk cId="551146616" sldId="410"/>
        </pc:sldMkLst>
      </pc:sldChg>
      <pc:sldChg chg="del">
        <pc:chgData name="Arturo Hamilton" userId="5c61d2f4-0efd-44bf-b648-041247b2840e" providerId="ADAL" clId="{1156CF5B-1536-4F93-A625-451278679F28}" dt="2018-11-27T22:48:40.451" v="412" actId="2696"/>
        <pc:sldMkLst>
          <pc:docMk/>
          <pc:sldMk cId="2493240286" sldId="411"/>
        </pc:sldMkLst>
      </pc:sldChg>
      <pc:sldChg chg="addSp delSp modSp add del modAnim">
        <pc:chgData name="Arturo Hamilton" userId="5c61d2f4-0efd-44bf-b648-041247b2840e" providerId="ADAL" clId="{1156CF5B-1536-4F93-A625-451278679F28}" dt="2018-11-27T22:51:03.444" v="505" actId="2696"/>
        <pc:sldMkLst>
          <pc:docMk/>
          <pc:sldMk cId="86474820" sldId="413"/>
        </pc:sldMkLst>
        <pc:spChg chg="mod">
          <ac:chgData name="Arturo Hamilton" userId="5c61d2f4-0efd-44bf-b648-041247b2840e" providerId="ADAL" clId="{1156CF5B-1536-4F93-A625-451278679F28}" dt="2018-11-27T22:14:01.809" v="60" actId="3062"/>
          <ac:spMkLst>
            <pc:docMk/>
            <pc:sldMk cId="86474820" sldId="413"/>
            <ac:spMk id="2" creationId="{5A291AA3-3048-4B46-A5E6-B005D82DE894}"/>
          </ac:spMkLst>
        </pc:spChg>
        <pc:spChg chg="del">
          <ac:chgData name="Arturo Hamilton" userId="5c61d2f4-0efd-44bf-b648-041247b2840e" providerId="ADAL" clId="{1156CF5B-1536-4F93-A625-451278679F28}" dt="2018-11-27T22:14:13.031" v="61" actId="478"/>
          <ac:spMkLst>
            <pc:docMk/>
            <pc:sldMk cId="86474820" sldId="413"/>
            <ac:spMk id="3" creationId="{68BF8A05-CE44-43D7-B202-BD8B1D88AC2B}"/>
          </ac:spMkLst>
        </pc:spChg>
        <pc:spChg chg="add mod">
          <ac:chgData name="Arturo Hamilton" userId="5c61d2f4-0efd-44bf-b648-041247b2840e" providerId="ADAL" clId="{1156CF5B-1536-4F93-A625-451278679F28}" dt="2018-11-27T22:18:01.427" v="116" actId="6549"/>
          <ac:spMkLst>
            <pc:docMk/>
            <pc:sldMk cId="86474820" sldId="413"/>
            <ac:spMk id="7" creationId="{E1CCF4D3-1F35-44E2-BB2F-B72245313CEE}"/>
          </ac:spMkLst>
        </pc:spChg>
        <pc:spChg chg="add mod">
          <ac:chgData name="Arturo Hamilton" userId="5c61d2f4-0efd-44bf-b648-041247b2840e" providerId="ADAL" clId="{1156CF5B-1536-4F93-A625-451278679F28}" dt="2018-11-27T22:17:59.645" v="115" actId="14100"/>
          <ac:spMkLst>
            <pc:docMk/>
            <pc:sldMk cId="86474820" sldId="413"/>
            <ac:spMk id="8" creationId="{40BBA93F-6451-4D9E-A889-F1E6A8A22C74}"/>
          </ac:spMkLst>
        </pc:spChg>
        <pc:picChg chg="add mod">
          <ac:chgData name="Arturo Hamilton" userId="5c61d2f4-0efd-44bf-b648-041247b2840e" providerId="ADAL" clId="{1156CF5B-1536-4F93-A625-451278679F28}" dt="2018-11-27T22:14:35.728" v="63" actId="1076"/>
          <ac:picMkLst>
            <pc:docMk/>
            <pc:sldMk cId="86474820" sldId="413"/>
            <ac:picMk id="5" creationId="{0D558857-26AE-48AC-A482-672DD5024537}"/>
          </ac:picMkLst>
        </pc:picChg>
        <pc:picChg chg="add mod">
          <ac:chgData name="Arturo Hamilton" userId="5c61d2f4-0efd-44bf-b648-041247b2840e" providerId="ADAL" clId="{1156CF5B-1536-4F93-A625-451278679F28}" dt="2018-11-27T22:17:03.064" v="88" actId="1076"/>
          <ac:picMkLst>
            <pc:docMk/>
            <pc:sldMk cId="86474820" sldId="413"/>
            <ac:picMk id="6" creationId="{096A84E8-6BCB-40A1-A04D-78B9F69314C2}"/>
          </ac:picMkLst>
        </pc:picChg>
        <pc:picChg chg="add mod">
          <ac:chgData name="Arturo Hamilton" userId="5c61d2f4-0efd-44bf-b648-041247b2840e" providerId="ADAL" clId="{1156CF5B-1536-4F93-A625-451278679F28}" dt="2018-11-27T22:17:00.542" v="86" actId="571"/>
          <ac:picMkLst>
            <pc:docMk/>
            <pc:sldMk cId="86474820" sldId="413"/>
            <ac:picMk id="9" creationId="{92159F8B-DBB6-477A-852C-2AE5CFBC9CC3}"/>
          </ac:picMkLst>
        </pc:picChg>
      </pc:sldChg>
      <pc:sldChg chg="add del">
        <pc:chgData name="Arturo Hamilton" userId="5c61d2f4-0efd-44bf-b648-041247b2840e" providerId="ADAL" clId="{1156CF5B-1536-4F93-A625-451278679F28}" dt="2018-11-27T22:13:49.242" v="35"/>
        <pc:sldMkLst>
          <pc:docMk/>
          <pc:sldMk cId="1471456335" sldId="413"/>
        </pc:sldMkLst>
      </pc:sldChg>
      <pc:sldChg chg="add">
        <pc:chgData name="Arturo Hamilton" userId="5c61d2f4-0efd-44bf-b648-041247b2840e" providerId="ADAL" clId="{1156CF5B-1536-4F93-A625-451278679F28}" dt="2018-11-27T22:51:07.689" v="507"/>
        <pc:sldMkLst>
          <pc:docMk/>
          <pc:sldMk cId="3094044716" sldId="413"/>
        </pc:sldMkLst>
      </pc:sldChg>
      <pc:sldChg chg="add">
        <pc:chgData name="Arturo Hamilton" userId="5c61d2f4-0efd-44bf-b648-041247b2840e" providerId="ADAL" clId="{1156CF5B-1536-4F93-A625-451278679F28}" dt="2018-11-27T22:51:07.689" v="507"/>
        <pc:sldMkLst>
          <pc:docMk/>
          <pc:sldMk cId="660643075" sldId="414"/>
        </pc:sldMkLst>
      </pc:sldChg>
      <pc:sldChg chg="addSp delSp modSp add del modAnim">
        <pc:chgData name="Arturo Hamilton" userId="5c61d2f4-0efd-44bf-b648-041247b2840e" providerId="ADAL" clId="{1156CF5B-1536-4F93-A625-451278679F28}" dt="2018-11-27T22:51:03.444" v="504" actId="2696"/>
        <pc:sldMkLst>
          <pc:docMk/>
          <pc:sldMk cId="3120525483" sldId="414"/>
        </pc:sldMkLst>
        <pc:spChg chg="mod">
          <ac:chgData name="Arturo Hamilton" userId="5c61d2f4-0efd-44bf-b648-041247b2840e" providerId="ADAL" clId="{1156CF5B-1536-4F93-A625-451278679F28}" dt="2018-11-27T22:18:59.432" v="144" actId="3062"/>
          <ac:spMkLst>
            <pc:docMk/>
            <pc:sldMk cId="3120525483" sldId="414"/>
            <ac:spMk id="2" creationId="{728C010B-9975-4599-9581-39685917FD72}"/>
          </ac:spMkLst>
        </pc:spChg>
        <pc:spChg chg="mod">
          <ac:chgData name="Arturo Hamilton" userId="5c61d2f4-0efd-44bf-b648-041247b2840e" providerId="ADAL" clId="{1156CF5B-1536-4F93-A625-451278679F28}" dt="2018-11-27T22:19:14.860" v="147" actId="122"/>
          <ac:spMkLst>
            <pc:docMk/>
            <pc:sldMk cId="3120525483" sldId="414"/>
            <ac:spMk id="3" creationId="{E19B095D-19CE-4C76-B158-CB538DBF5F42}"/>
          </ac:spMkLst>
        </pc:spChg>
        <pc:spChg chg="add mod">
          <ac:chgData name="Arturo Hamilton" userId="5c61d2f4-0efd-44bf-b648-041247b2840e" providerId="ADAL" clId="{1156CF5B-1536-4F93-A625-451278679F28}" dt="2018-11-27T22:26:52.285" v="204" actId="1076"/>
          <ac:spMkLst>
            <pc:docMk/>
            <pc:sldMk cId="3120525483" sldId="414"/>
            <ac:spMk id="7" creationId="{949BC4F1-FE99-4B4D-9413-94963FF77C4A}"/>
          </ac:spMkLst>
        </pc:spChg>
        <pc:picChg chg="add mod">
          <ac:chgData name="Arturo Hamilton" userId="5c61d2f4-0efd-44bf-b648-041247b2840e" providerId="ADAL" clId="{1156CF5B-1536-4F93-A625-451278679F28}" dt="2018-11-27T22:19:48.830" v="149" actId="1076"/>
          <ac:picMkLst>
            <pc:docMk/>
            <pc:sldMk cId="3120525483" sldId="414"/>
            <ac:picMk id="4" creationId="{C29DAA36-F2F3-45A1-BE42-28D059A85D53}"/>
          </ac:picMkLst>
        </pc:picChg>
        <pc:picChg chg="add mod">
          <ac:chgData name="Arturo Hamilton" userId="5c61d2f4-0efd-44bf-b648-041247b2840e" providerId="ADAL" clId="{1156CF5B-1536-4F93-A625-451278679F28}" dt="2018-11-27T22:20:40.902" v="155" actId="14100"/>
          <ac:picMkLst>
            <pc:docMk/>
            <pc:sldMk cId="3120525483" sldId="414"/>
            <ac:picMk id="5" creationId="{315386EE-CCDD-4B8E-BC20-A669BE9AD3FA}"/>
          </ac:picMkLst>
        </pc:picChg>
        <pc:picChg chg="add mod">
          <ac:chgData name="Arturo Hamilton" userId="5c61d2f4-0efd-44bf-b648-041247b2840e" providerId="ADAL" clId="{1156CF5B-1536-4F93-A625-451278679F28}" dt="2018-11-27T22:25:36.866" v="191" actId="1076"/>
          <ac:picMkLst>
            <pc:docMk/>
            <pc:sldMk cId="3120525483" sldId="414"/>
            <ac:picMk id="6" creationId="{4BA2CA5F-4F91-47C4-86D3-D9B694F82A7A}"/>
          </ac:picMkLst>
        </pc:picChg>
        <pc:picChg chg="add del mod">
          <ac:chgData name="Arturo Hamilton" userId="5c61d2f4-0efd-44bf-b648-041247b2840e" providerId="ADAL" clId="{1156CF5B-1536-4F93-A625-451278679F28}" dt="2018-11-27T22:26:08.783" v="198"/>
          <ac:picMkLst>
            <pc:docMk/>
            <pc:sldMk cId="3120525483" sldId="414"/>
            <ac:picMk id="1026" creationId="{07F6EDC9-3FC6-4BE2-B650-00B0CFE45A29}"/>
          </ac:picMkLst>
        </pc:picChg>
        <pc:picChg chg="add mod">
          <ac:chgData name="Arturo Hamilton" userId="5c61d2f4-0efd-44bf-b648-041247b2840e" providerId="ADAL" clId="{1156CF5B-1536-4F93-A625-451278679F28}" dt="2018-11-27T22:26:55.122" v="205" actId="1076"/>
          <ac:picMkLst>
            <pc:docMk/>
            <pc:sldMk cId="3120525483" sldId="414"/>
            <ac:picMk id="1028" creationId="{EFE4E062-9E2C-496B-A49B-DAB1F22BA89E}"/>
          </ac:picMkLst>
        </pc:picChg>
      </pc:sldChg>
      <pc:sldChg chg="delSp modSp add del ord delAnim">
        <pc:chgData name="Arturo Hamilton" userId="5c61d2f4-0efd-44bf-b648-041247b2840e" providerId="ADAL" clId="{1156CF5B-1536-4F93-A625-451278679F28}" dt="2018-11-27T22:51:03.435" v="502" actId="2696"/>
        <pc:sldMkLst>
          <pc:docMk/>
          <pc:sldMk cId="1600289190" sldId="415"/>
        </pc:sldMkLst>
        <pc:spChg chg="mod">
          <ac:chgData name="Arturo Hamilton" userId="5c61d2f4-0efd-44bf-b648-041247b2840e" providerId="ADAL" clId="{1156CF5B-1536-4F93-A625-451278679F28}" dt="2018-11-27T22:33:20.282" v="258" actId="207"/>
          <ac:spMkLst>
            <pc:docMk/>
            <pc:sldMk cId="1600289190" sldId="415"/>
            <ac:spMk id="7" creationId="{37379008-96F8-4597-88C6-F5B5FF3B5D95}"/>
          </ac:spMkLst>
        </pc:spChg>
        <pc:spChg chg="del">
          <ac:chgData name="Arturo Hamilton" userId="5c61d2f4-0efd-44bf-b648-041247b2840e" providerId="ADAL" clId="{1156CF5B-1536-4F93-A625-451278679F28}" dt="2018-11-27T22:29:36.889" v="248" actId="478"/>
          <ac:spMkLst>
            <pc:docMk/>
            <pc:sldMk cId="1600289190" sldId="415"/>
            <ac:spMk id="36" creationId="{DBE4DE24-DD1B-48B4-9D12-A8899B20F5BC}"/>
          </ac:spMkLst>
        </pc:spChg>
      </pc:sldChg>
      <pc:sldChg chg="add">
        <pc:chgData name="Arturo Hamilton" userId="5c61d2f4-0efd-44bf-b648-041247b2840e" providerId="ADAL" clId="{1156CF5B-1536-4F93-A625-451278679F28}" dt="2018-11-27T22:51:07.689" v="507"/>
        <pc:sldMkLst>
          <pc:docMk/>
          <pc:sldMk cId="1681840834" sldId="415"/>
        </pc:sldMkLst>
      </pc:sldChg>
      <pc:sldChg chg="add">
        <pc:chgData name="Arturo Hamilton" userId="5c61d2f4-0efd-44bf-b648-041247b2840e" providerId="ADAL" clId="{1156CF5B-1536-4F93-A625-451278679F28}" dt="2018-11-27T22:50:30.656" v="499"/>
        <pc:sldMkLst>
          <pc:docMk/>
          <pc:sldMk cId="238317196" sldId="416"/>
        </pc:sldMkLst>
      </pc:sldChg>
      <pc:sldChg chg="addSp delSp modSp add del">
        <pc:chgData name="Arturo Hamilton" userId="5c61d2f4-0efd-44bf-b648-041247b2840e" providerId="ADAL" clId="{1156CF5B-1536-4F93-A625-451278679F28}" dt="2018-11-27T22:50:25.336" v="498" actId="2696"/>
        <pc:sldMkLst>
          <pc:docMk/>
          <pc:sldMk cId="704034286" sldId="416"/>
        </pc:sldMkLst>
        <pc:spChg chg="mod">
          <ac:chgData name="Arturo Hamilton" userId="5c61d2f4-0efd-44bf-b648-041247b2840e" providerId="ADAL" clId="{1156CF5B-1536-4F93-A625-451278679F28}" dt="2018-11-27T22:35:53.983" v="335" actId="3062"/>
          <ac:spMkLst>
            <pc:docMk/>
            <pc:sldMk cId="704034286" sldId="416"/>
            <ac:spMk id="2" creationId="{58BAC984-0146-47CB-9E6B-951D57418B07}"/>
          </ac:spMkLst>
        </pc:spChg>
        <pc:spChg chg="del">
          <ac:chgData name="Arturo Hamilton" userId="5c61d2f4-0efd-44bf-b648-041247b2840e" providerId="ADAL" clId="{1156CF5B-1536-4F93-A625-451278679F28}" dt="2018-11-27T22:35:56.250" v="336" actId="478"/>
          <ac:spMkLst>
            <pc:docMk/>
            <pc:sldMk cId="704034286" sldId="416"/>
            <ac:spMk id="3" creationId="{4B8BE30A-51F8-4264-A61A-0686DAE9275B}"/>
          </ac:spMkLst>
        </pc:spChg>
        <pc:picChg chg="add mod">
          <ac:chgData name="Arturo Hamilton" userId="5c61d2f4-0efd-44bf-b648-041247b2840e" providerId="ADAL" clId="{1156CF5B-1536-4F93-A625-451278679F28}" dt="2018-11-27T22:37:38.191" v="341" actId="1076"/>
          <ac:picMkLst>
            <pc:docMk/>
            <pc:sldMk cId="704034286" sldId="416"/>
            <ac:picMk id="4" creationId="{DDA2DD4C-44F9-4F9D-83E6-F94E51061088}"/>
          </ac:picMkLst>
        </pc:picChg>
      </pc:sldChg>
      <pc:sldChg chg="add">
        <pc:chgData name="Arturo Hamilton" userId="5c61d2f4-0efd-44bf-b648-041247b2840e" providerId="ADAL" clId="{1156CF5B-1536-4F93-A625-451278679F28}" dt="2018-11-27T22:50:30.656" v="499"/>
        <pc:sldMkLst>
          <pc:docMk/>
          <pc:sldMk cId="278514961" sldId="417"/>
        </pc:sldMkLst>
      </pc:sldChg>
      <pc:sldChg chg="add del">
        <pc:chgData name="Arturo Hamilton" userId="5c61d2f4-0efd-44bf-b648-041247b2840e" providerId="ADAL" clId="{1156CF5B-1536-4F93-A625-451278679F28}" dt="2018-11-27T22:37:47.933" v="343"/>
        <pc:sldMkLst>
          <pc:docMk/>
          <pc:sldMk cId="1102133363" sldId="417"/>
        </pc:sldMkLst>
      </pc:sldChg>
      <pc:sldChg chg="addSp delSp modSp add del">
        <pc:chgData name="Arturo Hamilton" userId="5c61d2f4-0efd-44bf-b648-041247b2840e" providerId="ADAL" clId="{1156CF5B-1536-4F93-A625-451278679F28}" dt="2018-11-27T22:50:25.336" v="497" actId="2696"/>
        <pc:sldMkLst>
          <pc:docMk/>
          <pc:sldMk cId="1105097805" sldId="417"/>
        </pc:sldMkLst>
        <pc:spChg chg="mod">
          <ac:chgData name="Arturo Hamilton" userId="5c61d2f4-0efd-44bf-b648-041247b2840e" providerId="ADAL" clId="{1156CF5B-1536-4F93-A625-451278679F28}" dt="2018-11-27T22:39:34.587" v="366" actId="20577"/>
          <ac:spMkLst>
            <pc:docMk/>
            <pc:sldMk cId="1105097805" sldId="417"/>
            <ac:spMk id="2" creationId="{58BAC984-0146-47CB-9E6B-951D57418B07}"/>
          </ac:spMkLst>
        </pc:spChg>
        <pc:picChg chg="add mod">
          <ac:chgData name="Arturo Hamilton" userId="5c61d2f4-0efd-44bf-b648-041247b2840e" providerId="ADAL" clId="{1156CF5B-1536-4F93-A625-451278679F28}" dt="2018-11-27T22:39:25.549" v="365" actId="1076"/>
          <ac:picMkLst>
            <pc:docMk/>
            <pc:sldMk cId="1105097805" sldId="417"/>
            <ac:picMk id="3" creationId="{A177F0A1-9CD7-4A87-A862-825A8BEBBB75}"/>
          </ac:picMkLst>
        </pc:picChg>
        <pc:picChg chg="del">
          <ac:chgData name="Arturo Hamilton" userId="5c61d2f4-0efd-44bf-b648-041247b2840e" providerId="ADAL" clId="{1156CF5B-1536-4F93-A625-451278679F28}" dt="2018-11-27T22:39:23.562" v="364" actId="478"/>
          <ac:picMkLst>
            <pc:docMk/>
            <pc:sldMk cId="1105097805" sldId="417"/>
            <ac:picMk id="4" creationId="{DDA2DD4C-44F9-4F9D-83E6-F94E51061088}"/>
          </ac:picMkLst>
        </pc:picChg>
      </pc:sldChg>
      <pc:sldChg chg="add">
        <pc:chgData name="Arturo Hamilton" userId="5c61d2f4-0efd-44bf-b648-041247b2840e" providerId="ADAL" clId="{1156CF5B-1536-4F93-A625-451278679F28}" dt="2018-11-27T22:50:30.656" v="499"/>
        <pc:sldMkLst>
          <pc:docMk/>
          <pc:sldMk cId="483932101" sldId="418"/>
        </pc:sldMkLst>
      </pc:sldChg>
      <pc:sldChg chg="addSp modSp add del">
        <pc:chgData name="Arturo Hamilton" userId="5c61d2f4-0efd-44bf-b648-041247b2840e" providerId="ADAL" clId="{1156CF5B-1536-4F93-A625-451278679F28}" dt="2018-11-27T22:50:25.320" v="496" actId="2696"/>
        <pc:sldMkLst>
          <pc:docMk/>
          <pc:sldMk cId="2257104745" sldId="418"/>
        </pc:sldMkLst>
        <pc:spChg chg="mod">
          <ac:chgData name="Arturo Hamilton" userId="5c61d2f4-0efd-44bf-b648-041247b2840e" providerId="ADAL" clId="{1156CF5B-1536-4F93-A625-451278679F28}" dt="2018-11-27T22:40:48.413" v="371"/>
          <ac:spMkLst>
            <pc:docMk/>
            <pc:sldMk cId="2257104745" sldId="418"/>
            <ac:spMk id="2" creationId="{C715F1D4-8B95-4B02-B00C-8B02043C60DC}"/>
          </ac:spMkLst>
        </pc:spChg>
        <pc:spChg chg="mod">
          <ac:chgData name="Arturo Hamilton" userId="5c61d2f4-0efd-44bf-b648-041247b2840e" providerId="ADAL" clId="{1156CF5B-1536-4F93-A625-451278679F28}" dt="2018-11-27T22:41:06.187" v="379" actId="404"/>
          <ac:spMkLst>
            <pc:docMk/>
            <pc:sldMk cId="2257104745" sldId="418"/>
            <ac:spMk id="3" creationId="{74ACC679-AAD8-4A8E-B13F-67A465BCCAE3}"/>
          </ac:spMkLst>
        </pc:spChg>
        <pc:picChg chg="add mod">
          <ac:chgData name="Arturo Hamilton" userId="5c61d2f4-0efd-44bf-b648-041247b2840e" providerId="ADAL" clId="{1156CF5B-1536-4F93-A625-451278679F28}" dt="2018-11-27T22:41:26.817" v="381" actId="1076"/>
          <ac:picMkLst>
            <pc:docMk/>
            <pc:sldMk cId="2257104745" sldId="418"/>
            <ac:picMk id="4" creationId="{815CE3D5-2B4E-4F05-8903-66FD17E8C317}"/>
          </ac:picMkLst>
        </pc:picChg>
      </pc:sldChg>
      <pc:sldChg chg="modSp add">
        <pc:chgData name="Arturo Hamilton" userId="5c61d2f4-0efd-44bf-b648-041247b2840e" providerId="ADAL" clId="{1156CF5B-1536-4F93-A625-451278679F28}" dt="2018-11-27T23:18:25.565" v="719" actId="1076"/>
        <pc:sldMkLst>
          <pc:docMk/>
          <pc:sldMk cId="2690126722" sldId="419"/>
        </pc:sldMkLst>
        <pc:spChg chg="mod">
          <ac:chgData name="Arturo Hamilton" userId="5c61d2f4-0efd-44bf-b648-041247b2840e" providerId="ADAL" clId="{1156CF5B-1536-4F93-A625-451278679F28}" dt="2018-11-27T23:18:25.565" v="719" actId="1076"/>
          <ac:spMkLst>
            <pc:docMk/>
            <pc:sldMk cId="2690126722" sldId="419"/>
            <ac:spMk id="2" creationId="{142668DA-410C-4E8B-A680-B78404496585}"/>
          </ac:spMkLst>
        </pc:spChg>
      </pc:sldChg>
      <pc:sldChg chg="add">
        <pc:chgData name="Arturo Hamilton" userId="5c61d2f4-0efd-44bf-b648-041247b2840e" providerId="ADAL" clId="{1156CF5B-1536-4F93-A625-451278679F28}" dt="2018-11-27T23:40:57.347" v="930"/>
        <pc:sldMkLst>
          <pc:docMk/>
          <pc:sldMk cId="1287972552" sldId="420"/>
        </pc:sldMkLst>
      </pc:sldChg>
      <pc:sldMasterChg chg="delSldLayout">
        <pc:chgData name="Arturo Hamilton" userId="5c61d2f4-0efd-44bf-b648-041247b2840e" providerId="ADAL" clId="{1156CF5B-1536-4F93-A625-451278679F28}" dt="2018-11-27T23:18:01.153" v="717" actId="2696"/>
        <pc:sldMasterMkLst>
          <pc:docMk/>
          <pc:sldMasterMk cId="2420470357" sldId="2147483660"/>
        </pc:sldMasterMkLst>
        <pc:sldLayoutChg chg="del">
          <pc:chgData name="Arturo Hamilton" userId="5c61d2f4-0efd-44bf-b648-041247b2840e" providerId="ADAL" clId="{1156CF5B-1536-4F93-A625-451278679F28}" dt="2018-11-27T23:18:01.153" v="717" actId="2696"/>
          <pc:sldLayoutMkLst>
            <pc:docMk/>
            <pc:sldMasterMk cId="2420470357" sldId="2147483660"/>
            <pc:sldLayoutMk cId="1712769799" sldId="2147483672"/>
          </pc:sldLayoutMkLst>
        </pc:sldLayoutChg>
        <pc:sldLayoutChg chg="del">
          <pc:chgData name="Arturo Hamilton" userId="5c61d2f4-0efd-44bf-b648-041247b2840e" providerId="ADAL" clId="{1156CF5B-1536-4F93-A625-451278679F28}" dt="2018-11-27T22:40:06.017" v="368" actId="2696"/>
          <pc:sldLayoutMkLst>
            <pc:docMk/>
            <pc:sldMasterMk cId="2420470357" sldId="2147483660"/>
            <pc:sldLayoutMk cId="479336853" sldId="2147483675"/>
          </pc:sldLayoutMkLst>
        </pc:sldLayoutChg>
        <pc:sldLayoutChg chg="del">
          <pc:chgData name="Arturo Hamilton" userId="5c61d2f4-0efd-44bf-b648-041247b2840e" providerId="ADAL" clId="{1156CF5B-1536-4F93-A625-451278679F28}" dt="2018-11-27T22:10:47.297" v="16" actId="2696"/>
          <pc:sldLayoutMkLst>
            <pc:docMk/>
            <pc:sldMasterMk cId="2420470357" sldId="2147483660"/>
            <pc:sldLayoutMk cId="3393237070" sldId="2147483676"/>
          </pc:sldLayoutMkLst>
        </pc:sldLayoutChg>
        <pc:sldLayoutChg chg="del">
          <pc:chgData name="Arturo Hamilton" userId="5c61d2f4-0efd-44bf-b648-041247b2840e" providerId="ADAL" clId="{1156CF5B-1536-4F93-A625-451278679F28}" dt="2018-11-27T22:10:47.312" v="18" actId="2696"/>
          <pc:sldLayoutMkLst>
            <pc:docMk/>
            <pc:sldMasterMk cId="2420470357" sldId="2147483660"/>
            <pc:sldLayoutMk cId="1722418309" sldId="2147483677"/>
          </pc:sldLayoutMkLst>
        </pc:sldLayoutChg>
        <pc:sldLayoutChg chg="del">
          <pc:chgData name="Arturo Hamilton" userId="5c61d2f4-0efd-44bf-b648-041247b2840e" providerId="ADAL" clId="{1156CF5B-1536-4F93-A625-451278679F28}" dt="2018-11-27T22:11:56.141" v="27" actId="2696"/>
          <pc:sldLayoutMkLst>
            <pc:docMk/>
            <pc:sldMasterMk cId="2420470357" sldId="2147483660"/>
            <pc:sldLayoutMk cId="1090131273" sldId="2147483679"/>
          </pc:sldLayoutMkLst>
        </pc:sldLayoutChg>
        <pc:sldLayoutChg chg="del">
          <pc:chgData name="Arturo Hamilton" userId="5c61d2f4-0efd-44bf-b648-041247b2840e" providerId="ADAL" clId="{1156CF5B-1536-4F93-A625-451278679F28}" dt="2018-11-27T22:48:58.345" v="426" actId="2696"/>
          <pc:sldLayoutMkLst>
            <pc:docMk/>
            <pc:sldMasterMk cId="2420470357" sldId="2147483660"/>
            <pc:sldLayoutMk cId="781981398" sldId="2147483680"/>
          </pc:sldLayoutMkLst>
        </pc:sldLayoutChg>
        <pc:sldLayoutChg chg="del">
          <pc:chgData name="Arturo Hamilton" userId="5c61d2f4-0efd-44bf-b648-041247b2840e" providerId="ADAL" clId="{1156CF5B-1536-4F93-A625-451278679F28}" dt="2018-11-27T22:48:58.830" v="428" actId="2696"/>
          <pc:sldLayoutMkLst>
            <pc:docMk/>
            <pc:sldMasterMk cId="2420470357" sldId="2147483660"/>
            <pc:sldLayoutMk cId="1930964177" sldId="2147483681"/>
          </pc:sldLayoutMkLst>
        </pc:sldLayoutChg>
        <pc:sldLayoutChg chg="del">
          <pc:chgData name="Arturo Hamilton" userId="5c61d2f4-0efd-44bf-b648-041247b2840e" providerId="ADAL" clId="{1156CF5B-1536-4F93-A625-451278679F28}" dt="2018-11-27T22:34:30.226" v="273" actId="2696"/>
          <pc:sldLayoutMkLst>
            <pc:docMk/>
            <pc:sldMasterMk cId="2420470357" sldId="2147483660"/>
            <pc:sldLayoutMk cId="486395544" sldId="2147483706"/>
          </pc:sldLayoutMkLst>
        </pc:sldLayoutChg>
        <pc:sldLayoutChg chg="del">
          <pc:chgData name="Arturo Hamilton" userId="5c61d2f4-0efd-44bf-b648-041247b2840e" providerId="ADAL" clId="{1156CF5B-1536-4F93-A625-451278679F28}" dt="2018-11-27T22:34:30.671" v="275" actId="2696"/>
          <pc:sldLayoutMkLst>
            <pc:docMk/>
            <pc:sldMasterMk cId="2420470357" sldId="2147483660"/>
            <pc:sldLayoutMk cId="902126259" sldId="2147483707"/>
          </pc:sldLayoutMkLst>
        </pc:sldLayoutChg>
        <pc:sldLayoutChg chg="del">
          <pc:chgData name="Arturo Hamilton" userId="5c61d2f4-0efd-44bf-b648-041247b2840e" providerId="ADAL" clId="{1156CF5B-1536-4F93-A625-451278679F28}" dt="2018-11-27T22:51:03.444" v="506" actId="2696"/>
          <pc:sldLayoutMkLst>
            <pc:docMk/>
            <pc:sldMasterMk cId="2420470357" sldId="2147483660"/>
            <pc:sldLayoutMk cId="348872080" sldId="2147483708"/>
          </pc:sldLayoutMkLst>
        </pc:sldLayoutChg>
        <pc:sldLayoutChg chg="del">
          <pc:chgData name="Arturo Hamilton" userId="5c61d2f4-0efd-44bf-b648-041247b2840e" providerId="ADAL" clId="{1156CF5B-1536-4F93-A625-451278679F28}" dt="2018-11-27T22:12:27.278" v="31" actId="2696"/>
          <pc:sldLayoutMkLst>
            <pc:docMk/>
            <pc:sldMasterMk cId="2420470357" sldId="2147483660"/>
            <pc:sldLayoutMk cId="2024076801" sldId="2147483708"/>
          </pc:sldLayoutMkLst>
        </pc:sldLayoutChg>
      </pc:sldMasterChg>
    </pc:docChg>
  </pc:docChgLst>
  <pc:docChgLst>
    <pc:chgData name="Arturo Hamilton" userId="5c61d2f4-0efd-44bf-b648-041247b2840e" providerId="ADAL" clId="{3AA8109A-B589-48B9-83E6-26329FBE12CC}"/>
    <pc:docChg chg="custSel modSld">
      <pc:chgData name="Arturo Hamilton" userId="5c61d2f4-0efd-44bf-b648-041247b2840e" providerId="ADAL" clId="{3AA8109A-B589-48B9-83E6-26329FBE12CC}" dt="2018-11-28T04:43:44.300" v="14"/>
      <pc:docMkLst>
        <pc:docMk/>
      </pc:docMkLst>
      <pc:sldChg chg="addSp delSp modSp delAnim modAnim">
        <pc:chgData name="Arturo Hamilton" userId="5c61d2f4-0efd-44bf-b648-041247b2840e" providerId="ADAL" clId="{3AA8109A-B589-48B9-83E6-26329FBE12CC}" dt="2018-11-28T04:43:44.300" v="14"/>
        <pc:sldMkLst>
          <pc:docMk/>
          <pc:sldMk cId="660643075" sldId="414"/>
        </pc:sldMkLst>
        <pc:graphicFrameChg chg="add del mod">
          <ac:chgData name="Arturo Hamilton" userId="5c61d2f4-0efd-44bf-b648-041247b2840e" providerId="ADAL" clId="{3AA8109A-B589-48B9-83E6-26329FBE12CC}" dt="2018-11-28T04:42:23.945" v="6" actId="478"/>
          <ac:graphicFrameMkLst>
            <pc:docMk/>
            <pc:sldMk cId="660643075" sldId="414"/>
            <ac:graphicFrameMk id="8" creationId="{DC694BE1-4C9B-4A18-9618-2B8C61094DE4}"/>
          </ac:graphicFrameMkLst>
        </pc:graphicFrameChg>
        <pc:graphicFrameChg chg="add mod">
          <ac:chgData name="Arturo Hamilton" userId="5c61d2f4-0efd-44bf-b648-041247b2840e" providerId="ADAL" clId="{3AA8109A-B589-48B9-83E6-26329FBE12CC}" dt="2018-11-28T04:42:58.833" v="10" actId="14100"/>
          <ac:graphicFrameMkLst>
            <pc:docMk/>
            <pc:sldMk cId="660643075" sldId="414"/>
            <ac:graphicFrameMk id="9" creationId="{E8D6D983-7510-4FD7-83C9-F00ABEDFCABF}"/>
          </ac:graphicFrameMkLst>
        </pc:graphicFrameChg>
        <pc:picChg chg="del">
          <ac:chgData name="Arturo Hamilton" userId="5c61d2f4-0efd-44bf-b648-041247b2840e" providerId="ADAL" clId="{3AA8109A-B589-48B9-83E6-26329FBE12CC}" dt="2018-11-28T04:42:49.423" v="7" actId="478"/>
          <ac:picMkLst>
            <pc:docMk/>
            <pc:sldMk cId="660643075" sldId="414"/>
            <ac:picMk id="6" creationId="{4BA2CA5F-4F91-47C4-86D3-D9B694F82A7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C8B78C-6936-4E40-9D54-D7C189841BF0}" type="doc">
      <dgm:prSet loTypeId="urn:microsoft.com/office/officeart/2005/8/layout/process2" loCatId="process" qsTypeId="urn:microsoft.com/office/officeart/2005/8/quickstyle/simple4" qsCatId="simple" csTypeId="urn:microsoft.com/office/officeart/2005/8/colors/accent1_2" csCatId="accent1" phldr="1"/>
      <dgm:spPr/>
    </dgm:pt>
    <dgm:pt modelId="{47856ACE-D63C-4368-8232-A62CC058E7F2}">
      <dgm:prSet phldrT="[Text]"/>
      <dgm:spPr>
        <a:solidFill>
          <a:srgbClr val="0070C0"/>
        </a:solidFill>
      </dgm:spPr>
      <dgm:t>
        <a:bodyPr/>
        <a:lstStyle/>
        <a:p>
          <a:r>
            <a:rPr lang="en-US" dirty="0"/>
            <a:t>Create Provisioning Package</a:t>
          </a:r>
        </a:p>
      </dgm:t>
    </dgm:pt>
    <dgm:pt modelId="{7D6453E1-F0C4-4E66-B2B6-146BF7C380BE}" type="parTrans" cxnId="{BE5D059B-0C57-45DB-9594-D0B18D21ACB9}">
      <dgm:prSet/>
      <dgm:spPr/>
      <dgm:t>
        <a:bodyPr/>
        <a:lstStyle/>
        <a:p>
          <a:endParaRPr lang="en-US"/>
        </a:p>
      </dgm:t>
    </dgm:pt>
    <dgm:pt modelId="{3E590375-1DD8-48B0-8EF1-59EC26C19616}" type="sibTrans" cxnId="{BE5D059B-0C57-45DB-9594-D0B18D21ACB9}">
      <dgm:prSet/>
      <dgm:spPr>
        <a:solidFill>
          <a:srgbClr val="0070C0"/>
        </a:solidFill>
      </dgm:spPr>
      <dgm:t>
        <a:bodyPr/>
        <a:lstStyle/>
        <a:p>
          <a:endParaRPr lang="en-US"/>
        </a:p>
      </dgm:t>
    </dgm:pt>
    <dgm:pt modelId="{70396233-1D2D-4EE4-9665-CE83E0268D1E}">
      <dgm:prSet phldrT="[Text]"/>
      <dgm:spPr>
        <a:solidFill>
          <a:srgbClr val="0070C0"/>
        </a:solidFill>
      </dgm:spPr>
      <dgm:t>
        <a:bodyPr/>
        <a:lstStyle/>
        <a:p>
          <a:r>
            <a:rPr lang="en-US" dirty="0"/>
            <a:t>Deploy Provisioning Package</a:t>
          </a:r>
        </a:p>
      </dgm:t>
    </dgm:pt>
    <dgm:pt modelId="{799039E6-CCC7-481D-9446-38803E23FCA2}" type="parTrans" cxnId="{93665E65-67C5-457A-91F1-D83484790D56}">
      <dgm:prSet/>
      <dgm:spPr/>
      <dgm:t>
        <a:bodyPr/>
        <a:lstStyle/>
        <a:p>
          <a:endParaRPr lang="en-US"/>
        </a:p>
      </dgm:t>
    </dgm:pt>
    <dgm:pt modelId="{824381E1-8A5D-4969-919B-26056FDB16A2}" type="sibTrans" cxnId="{93665E65-67C5-457A-91F1-D83484790D56}">
      <dgm:prSet/>
      <dgm:spPr/>
      <dgm:t>
        <a:bodyPr/>
        <a:lstStyle/>
        <a:p>
          <a:endParaRPr lang="en-US"/>
        </a:p>
      </dgm:t>
    </dgm:pt>
    <dgm:pt modelId="{E9FD8011-0700-45A2-BF41-94A1DAF1E740}" type="pres">
      <dgm:prSet presAssocID="{ABC8B78C-6936-4E40-9D54-D7C189841BF0}" presName="linearFlow" presStyleCnt="0">
        <dgm:presLayoutVars>
          <dgm:resizeHandles val="exact"/>
        </dgm:presLayoutVars>
      </dgm:prSet>
      <dgm:spPr/>
    </dgm:pt>
    <dgm:pt modelId="{A2F2988E-CB98-4CD9-8615-0B24DA3E2B69}" type="pres">
      <dgm:prSet presAssocID="{47856ACE-D63C-4368-8232-A62CC058E7F2}" presName="node" presStyleLbl="node1" presStyleIdx="0" presStyleCnt="2" custLinFactNeighborX="-7061" custLinFactNeighborY="-831">
        <dgm:presLayoutVars>
          <dgm:bulletEnabled val="1"/>
        </dgm:presLayoutVars>
      </dgm:prSet>
      <dgm:spPr/>
    </dgm:pt>
    <dgm:pt modelId="{7837ECC0-8B6F-418C-A144-4769C53A5371}" type="pres">
      <dgm:prSet presAssocID="{3E590375-1DD8-48B0-8EF1-59EC26C19616}" presName="sibTrans" presStyleLbl="sibTrans2D1" presStyleIdx="0" presStyleCnt="1"/>
      <dgm:spPr/>
    </dgm:pt>
    <dgm:pt modelId="{8465611D-6961-488F-BF2B-3DD4FD607B24}" type="pres">
      <dgm:prSet presAssocID="{3E590375-1DD8-48B0-8EF1-59EC26C19616}" presName="connectorText" presStyleLbl="sibTrans2D1" presStyleIdx="0" presStyleCnt="1"/>
      <dgm:spPr/>
    </dgm:pt>
    <dgm:pt modelId="{41E2483C-3096-4494-A033-B5B9872FC558}" type="pres">
      <dgm:prSet presAssocID="{70396233-1D2D-4EE4-9665-CE83E0268D1E}" presName="node" presStyleLbl="node1" presStyleIdx="1" presStyleCnt="2">
        <dgm:presLayoutVars>
          <dgm:bulletEnabled val="1"/>
        </dgm:presLayoutVars>
      </dgm:prSet>
      <dgm:spPr/>
    </dgm:pt>
  </dgm:ptLst>
  <dgm:cxnLst>
    <dgm:cxn modelId="{93665E65-67C5-457A-91F1-D83484790D56}" srcId="{ABC8B78C-6936-4E40-9D54-D7C189841BF0}" destId="{70396233-1D2D-4EE4-9665-CE83E0268D1E}" srcOrd="1" destOrd="0" parTransId="{799039E6-CCC7-481D-9446-38803E23FCA2}" sibTransId="{824381E1-8A5D-4969-919B-26056FDB16A2}"/>
    <dgm:cxn modelId="{3ECA0A7A-A0C6-4BA0-91F4-3210B7078C43}" type="presOf" srcId="{47856ACE-D63C-4368-8232-A62CC058E7F2}" destId="{A2F2988E-CB98-4CD9-8615-0B24DA3E2B69}" srcOrd="0" destOrd="0" presId="urn:microsoft.com/office/officeart/2005/8/layout/process2"/>
    <dgm:cxn modelId="{BE5D059B-0C57-45DB-9594-D0B18D21ACB9}" srcId="{ABC8B78C-6936-4E40-9D54-D7C189841BF0}" destId="{47856ACE-D63C-4368-8232-A62CC058E7F2}" srcOrd="0" destOrd="0" parTransId="{7D6453E1-F0C4-4E66-B2B6-146BF7C380BE}" sibTransId="{3E590375-1DD8-48B0-8EF1-59EC26C19616}"/>
    <dgm:cxn modelId="{247FCF9E-13B9-4BA0-8739-26D18D72D930}" type="presOf" srcId="{70396233-1D2D-4EE4-9665-CE83E0268D1E}" destId="{41E2483C-3096-4494-A033-B5B9872FC558}" srcOrd="0" destOrd="0" presId="urn:microsoft.com/office/officeart/2005/8/layout/process2"/>
    <dgm:cxn modelId="{9D2BE6A3-0937-4D24-ADBE-94558BD976E6}" type="presOf" srcId="{3E590375-1DD8-48B0-8EF1-59EC26C19616}" destId="{8465611D-6961-488F-BF2B-3DD4FD607B24}" srcOrd="1" destOrd="0" presId="urn:microsoft.com/office/officeart/2005/8/layout/process2"/>
    <dgm:cxn modelId="{CEE863D7-82A6-4D5C-BE9B-B2223717E093}" type="presOf" srcId="{ABC8B78C-6936-4E40-9D54-D7C189841BF0}" destId="{E9FD8011-0700-45A2-BF41-94A1DAF1E740}" srcOrd="0" destOrd="0" presId="urn:microsoft.com/office/officeart/2005/8/layout/process2"/>
    <dgm:cxn modelId="{03C0F1E1-465E-40ED-8BCA-75C6193AFD26}" type="presOf" srcId="{3E590375-1DD8-48B0-8EF1-59EC26C19616}" destId="{7837ECC0-8B6F-418C-A144-4769C53A5371}" srcOrd="0" destOrd="0" presId="urn:microsoft.com/office/officeart/2005/8/layout/process2"/>
    <dgm:cxn modelId="{655A8030-82C7-4496-9ECB-EFC2F9AEF6B3}" type="presParOf" srcId="{E9FD8011-0700-45A2-BF41-94A1DAF1E740}" destId="{A2F2988E-CB98-4CD9-8615-0B24DA3E2B69}" srcOrd="0" destOrd="0" presId="urn:microsoft.com/office/officeart/2005/8/layout/process2"/>
    <dgm:cxn modelId="{F420A96E-C76B-45C0-B3C6-8D8931440DF8}" type="presParOf" srcId="{E9FD8011-0700-45A2-BF41-94A1DAF1E740}" destId="{7837ECC0-8B6F-418C-A144-4769C53A5371}" srcOrd="1" destOrd="0" presId="urn:microsoft.com/office/officeart/2005/8/layout/process2"/>
    <dgm:cxn modelId="{2783ACED-87A4-4E2F-BA1B-0D7D217EAF1B}" type="presParOf" srcId="{7837ECC0-8B6F-418C-A144-4769C53A5371}" destId="{8465611D-6961-488F-BF2B-3DD4FD607B24}" srcOrd="0" destOrd="0" presId="urn:microsoft.com/office/officeart/2005/8/layout/process2"/>
    <dgm:cxn modelId="{7271F942-C20C-490F-8BA2-44EB911735D6}" type="presParOf" srcId="{E9FD8011-0700-45A2-BF41-94A1DAF1E740}" destId="{41E2483C-3096-4494-A033-B5B9872FC558}"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2988E-CB98-4CD9-8615-0B24DA3E2B69}">
      <dsp:nvSpPr>
        <dsp:cNvPr id="0" name=""/>
        <dsp:cNvSpPr/>
      </dsp:nvSpPr>
      <dsp:spPr>
        <a:xfrm>
          <a:off x="0" y="0"/>
          <a:ext cx="1548320" cy="1826521"/>
        </a:xfrm>
        <a:prstGeom prst="roundRect">
          <a:avLst>
            <a:gd name="adj" fmla="val 10000"/>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Create Provisioning Package</a:t>
          </a:r>
        </a:p>
      </dsp:txBody>
      <dsp:txXfrm>
        <a:off x="45349" y="45349"/>
        <a:ext cx="1457622" cy="1735823"/>
      </dsp:txXfrm>
    </dsp:sp>
    <dsp:sp modelId="{7837ECC0-8B6F-418C-A144-4769C53A5371}">
      <dsp:nvSpPr>
        <dsp:cNvPr id="0" name=""/>
        <dsp:cNvSpPr/>
      </dsp:nvSpPr>
      <dsp:spPr>
        <a:xfrm rot="5400000">
          <a:off x="431478" y="1872463"/>
          <a:ext cx="685363" cy="821934"/>
        </a:xfrm>
        <a:prstGeom prst="rightArrow">
          <a:avLst>
            <a:gd name="adj1" fmla="val 60000"/>
            <a:gd name="adj2" fmla="val 50000"/>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527580" y="1940749"/>
        <a:ext cx="493160" cy="479754"/>
      </dsp:txXfrm>
    </dsp:sp>
    <dsp:sp modelId="{41E2483C-3096-4494-A033-B5B9872FC558}">
      <dsp:nvSpPr>
        <dsp:cNvPr id="0" name=""/>
        <dsp:cNvSpPr/>
      </dsp:nvSpPr>
      <dsp:spPr>
        <a:xfrm>
          <a:off x="0" y="2740340"/>
          <a:ext cx="1548320" cy="1826521"/>
        </a:xfrm>
        <a:prstGeom prst="roundRect">
          <a:avLst>
            <a:gd name="adj" fmla="val 10000"/>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Deploy Provisioning Package</a:t>
          </a:r>
        </a:p>
      </dsp:txBody>
      <dsp:txXfrm>
        <a:off x="45349" y="2785689"/>
        <a:ext cx="1457622" cy="17358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772AC-9025-4108-BDCE-91BC5097D314}" type="datetimeFigureOut">
              <a:rPr lang="en-US" smtClean="0"/>
              <a:t>11/27/2018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6E422-F904-4CDE-A08A-8BCD988D663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a:p>
          <a:p>
            <a:endParaRPr lang="en-US" sz="1200" b="0"/>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10:39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1655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120000"/>
              </a:lnSpc>
              <a:spcBef>
                <a:spcPts val="0"/>
              </a:spcBef>
              <a:spcAft>
                <a:spcPts val="0"/>
              </a:spcAft>
              <a:buClrTx/>
              <a:buSzTx/>
              <a:buFontTx/>
              <a:buNone/>
              <a:tabLst/>
              <a:defRPr/>
            </a:pPr>
            <a:r>
              <a:rPr lang="en-US" b="1" dirty="0"/>
              <a:t>[Positioning]</a:t>
            </a:r>
          </a:p>
          <a:p>
            <a:pPr marL="0" marR="0" lvl="0" indent="0" algn="l" defTabSz="932742" rtl="0" eaLnBrk="1" fontAlgn="auto" latinLnBrk="0" hangingPunct="1">
              <a:lnSpc>
                <a:spcPct val="12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742" rtl="0" eaLnBrk="1" fontAlgn="auto" latinLnBrk="0" hangingPunct="1">
              <a:lnSpc>
                <a:spcPct val="12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light"/>
                <a:ea typeface="+mn-ea"/>
                <a:cs typeface="+mn-cs"/>
              </a:rPr>
              <a:t>Azure AD bulk provisioning</a:t>
            </a:r>
          </a:p>
          <a:p>
            <a:pPr marL="571500" marR="0" lvl="0" indent="-571500" algn="l" defTabSz="932742" rtl="0" eaLnBrk="1" fontAlgn="auto" latinLnBrk="0" hangingPunct="1">
              <a:lnSpc>
                <a:spcPct val="12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Generate a token (good for a period of time) to join machines</a:t>
            </a:r>
          </a:p>
          <a:p>
            <a:pPr marL="571500" marR="0" lvl="0" indent="-571500" algn="l" defTabSz="932742" rtl="0" eaLnBrk="1" fontAlgn="auto" latinLnBrk="0" hangingPunct="1">
              <a:lnSpc>
                <a:spcPct val="12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Deploy the token to PCs using provisioning packages (for now)</a:t>
            </a:r>
          </a:p>
          <a:p>
            <a:pPr marL="571500" marR="0" lvl="0" indent="-571500" algn="l" defTabSz="932742"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742" rtl="0" eaLnBrk="1" fontAlgn="auto" latinLnBrk="0" hangingPunct="1">
              <a:lnSpc>
                <a:spcPct val="12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light"/>
                <a:ea typeface="+mn-ea"/>
                <a:cs typeface="+mn-cs"/>
              </a:rPr>
              <a:t>Integrating provisioning packages into existing processes</a:t>
            </a:r>
          </a:p>
          <a:p>
            <a:pPr marL="571500" marR="0" lvl="0" indent="-571500" algn="l" defTabSz="932742" rtl="0" eaLnBrk="1" fontAlgn="auto" latinLnBrk="0" hangingPunct="1">
              <a:lnSpc>
                <a:spcPct val="12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PowerShell cmdlets for installing provisioning packages</a:t>
            </a:r>
          </a:p>
          <a:p>
            <a:endParaRPr lang="en-US" dirty="0"/>
          </a:p>
        </p:txBody>
      </p:sp>
      <p:sp>
        <p:nvSpPr>
          <p:cNvPr id="6" name="Date Placeholder 5"/>
          <p:cNvSpPr>
            <a:spLocks noGrp="1"/>
          </p:cNvSpPr>
          <p:nvPr>
            <p:ph type="dt" idx="11"/>
          </p:nvPr>
        </p:nvSpPr>
        <p:spPr/>
        <p:txBody>
          <a:bodyPr/>
          <a:lstStyle/>
          <a:p>
            <a:fld id="{CD78BB61-C02E-4CBA-8726-60B239377E24}" type="datetime1">
              <a:rPr lang="en-US" smtClean="0"/>
              <a:t>11/27/2018</a:t>
            </a:fld>
            <a:endParaRPr lang="en-US"/>
          </a:p>
        </p:txBody>
      </p:sp>
      <p:sp>
        <p:nvSpPr>
          <p:cNvPr id="8" name="Slide Number Placeholder 7"/>
          <p:cNvSpPr>
            <a:spLocks noGrp="1"/>
          </p:cNvSpPr>
          <p:nvPr>
            <p:ph type="sldNum" sz="quarter" idx="13"/>
          </p:nvPr>
        </p:nvSpPr>
        <p:spPr/>
        <p:txBody>
          <a:bodyPr/>
          <a:lstStyle/>
          <a:p>
            <a:fld id="{CB9A4D78-847F-4C54-BA0E-52B2B322D2D6}" type="slidenum">
              <a:rPr lang="en-US" smtClean="0"/>
              <a:t>12</a:t>
            </a:fld>
            <a:endParaRPr lang="en-US"/>
          </a:p>
        </p:txBody>
      </p:sp>
    </p:spTree>
    <p:extLst>
      <p:ext uri="{BB962C8B-B14F-4D97-AF65-F5344CB8AC3E}">
        <p14:creationId xmlns:p14="http://schemas.microsoft.com/office/powerpoint/2010/main" val="3537897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ts val="100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Working on capabilities to </a:t>
            </a:r>
            <a:r>
              <a:rPr kumimoji="0" lang="en-US" sz="1200" b="0" i="0" u="none" strike="noStrike" kern="1200" cap="none" spc="0" normalizeH="0" baseline="0" noProof="0" dirty="0">
                <a:ln>
                  <a:noFill/>
                </a:ln>
                <a:solidFill>
                  <a:srgbClr val="FFFF00"/>
                </a:solidFill>
                <a:effectLst/>
                <a:uLnTx/>
                <a:uFillTx/>
                <a:latin typeface="Segoe UI Semilight"/>
                <a:ea typeface="Segoe UI" pitchFamily="34" charset="0"/>
                <a:cs typeface="Segoe UI" pitchFamily="34" charset="0"/>
              </a:rPr>
              <a:t>easily remove preinstalled software</a:t>
            </a:r>
          </a:p>
          <a:p>
            <a:pPr marL="0" marR="0" lvl="0" indent="0" algn="l" defTabSz="932472" rtl="0" eaLnBrk="1" fontAlgn="base" latinLnBrk="0" hangingPunct="1">
              <a:lnSpc>
                <a:spcPct val="90000"/>
              </a:lnSpc>
              <a:spcBef>
                <a:spcPct val="0"/>
              </a:spcBef>
              <a:spcAft>
                <a:spcPts val="1000"/>
              </a:spcAft>
              <a:buClrTx/>
              <a:buSzTx/>
              <a:buFontTx/>
              <a:buNone/>
              <a:tabLst/>
              <a:defRPr/>
            </a:pPr>
            <a:endParaRPr kumimoji="0" lang="en-US" sz="1200" b="0" i="0" u="none" strike="noStrike" kern="1200" cap="none" spc="0" normalizeH="0" baseline="0" noProof="0" dirty="0">
              <a:ln>
                <a:noFill/>
              </a:ln>
              <a:solidFill>
                <a:srgbClr val="FFFF00"/>
              </a:solidFill>
              <a:effectLst/>
              <a:uLnTx/>
              <a:uFillTx/>
              <a:latin typeface="Segoe UI Semilight"/>
              <a:ea typeface="Segoe UI" pitchFamily="34" charset="0"/>
              <a:cs typeface="Segoe UI" pitchFamily="34" charset="0"/>
            </a:endParaRPr>
          </a:p>
          <a:p>
            <a:pPr marL="342900" marR="0" lvl="0" indent="-342900" algn="l" defTabSz="932472" rtl="0" eaLnBrk="1" fontAlgn="base" latinLnBrk="0" hangingPunct="1">
              <a:lnSpc>
                <a:spcPct val="90000"/>
              </a:lnSpc>
              <a:spcBef>
                <a:spcPct val="0"/>
              </a:spcBef>
              <a:spcAft>
                <a:spcPts val="1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Reset-like process to remove apps</a:t>
            </a:r>
          </a:p>
          <a:p>
            <a:pPr marL="342900" marR="0" lvl="0" indent="-342900" algn="l" defTabSz="932472" rtl="0" eaLnBrk="1" fontAlgn="base" latinLnBrk="0" hangingPunct="1">
              <a:lnSpc>
                <a:spcPct val="90000"/>
              </a:lnSpc>
              <a:spcBef>
                <a:spcPct val="0"/>
              </a:spcBef>
              <a:spcAft>
                <a:spcPts val="1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Preserves critical customizations (e.g. power plans)</a:t>
            </a:r>
          </a:p>
          <a:p>
            <a:pPr marL="342900" marR="0" lvl="0" indent="-342900" algn="l" defTabSz="932472" rtl="0" eaLnBrk="1" fontAlgn="base" latinLnBrk="0" hangingPunct="1">
              <a:lnSpc>
                <a:spcPct val="90000"/>
              </a:lnSpc>
              <a:spcBef>
                <a:spcPct val="0"/>
              </a:spcBef>
              <a:spcAft>
                <a:spcPts val="1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Can take 20-30 minutes, depending on hardware</a:t>
            </a:r>
          </a:p>
          <a:p>
            <a:pPr marL="342900" marR="0" lvl="0" indent="-342900" algn="l" defTabSz="932472" rtl="0" eaLnBrk="1" fontAlgn="base" latinLnBrk="0" hangingPunct="1">
              <a:lnSpc>
                <a:spcPct val="90000"/>
              </a:lnSpc>
              <a:spcBef>
                <a:spcPct val="0"/>
              </a:spcBef>
              <a:spcAft>
                <a:spcPts val="1000"/>
              </a:spcAft>
              <a:buClrTx/>
              <a:buSzTx/>
              <a:buFont typeface="Wingdings" panose="05000000000000000000" pitchFamily="2" charset="2"/>
              <a:buChar char="§"/>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Can be automated</a:t>
            </a:r>
          </a:p>
          <a:p>
            <a:endParaRPr lang="en-US" dirty="0"/>
          </a:p>
        </p:txBody>
      </p:sp>
      <p:sp>
        <p:nvSpPr>
          <p:cNvPr id="5" name="Date Placeholder 4"/>
          <p:cNvSpPr>
            <a:spLocks noGrp="1"/>
          </p:cNvSpPr>
          <p:nvPr>
            <p:ph type="dt" idx="11"/>
          </p:nvPr>
        </p:nvSpPr>
        <p:spPr/>
        <p:txBody>
          <a:bodyPr/>
          <a:lstStyle/>
          <a:p>
            <a:fld id="{4DF00A00-06A6-4332-B14A-C474200F1307}" type="datetime1">
              <a:rPr lang="en-US" smtClean="0"/>
              <a:t>11/27/2018</a:t>
            </a:fld>
            <a:endParaRPr lang="en-US"/>
          </a:p>
        </p:txBody>
      </p:sp>
      <p:sp>
        <p:nvSpPr>
          <p:cNvPr id="7" name="Slide Number Placeholder 6"/>
          <p:cNvSpPr>
            <a:spLocks noGrp="1"/>
          </p:cNvSpPr>
          <p:nvPr>
            <p:ph type="sldNum" sz="quarter" idx="13"/>
          </p:nvPr>
        </p:nvSpPr>
        <p:spPr/>
        <p:txBody>
          <a:bodyPr/>
          <a:lstStyle/>
          <a:p>
            <a:fld id="{CB9A4D78-847F-4C54-BA0E-52B2B322D2D6}" type="slidenum">
              <a:rPr lang="en-US" smtClean="0"/>
              <a:t>13</a:t>
            </a:fld>
            <a:endParaRPr lang="en-US"/>
          </a:p>
        </p:txBody>
      </p:sp>
    </p:spTree>
    <p:extLst>
      <p:ext uri="{BB962C8B-B14F-4D97-AF65-F5344CB8AC3E}">
        <p14:creationId xmlns:p14="http://schemas.microsoft.com/office/powerpoint/2010/main" val="3584052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a:solidFill>
                <a:schemeClr val="tx1"/>
              </a:solidFill>
              <a:latin typeface="Segoe UI" pitchFamily="34" charset="0"/>
              <a:ea typeface="+mn-ea"/>
              <a:cs typeface="+mn-cs"/>
            </a:endParaRPr>
          </a:p>
        </p:txBody>
      </p:sp>
      <p:sp>
        <p:nvSpPr>
          <p:cNvPr id="6" name="Date Placeholder 5"/>
          <p:cNvSpPr>
            <a:spLocks noGrp="1"/>
          </p:cNvSpPr>
          <p:nvPr>
            <p:ph type="dt" idx="11"/>
          </p:nvPr>
        </p:nvSpPr>
        <p:spPr/>
        <p:txBody>
          <a:bodyPr/>
          <a:lstStyle/>
          <a:p>
            <a:fld id="{013048AE-E2BE-4D8E-9C50-2B08F36C6107}" type="datetime1">
              <a:rPr lang="en-US" smtClean="0"/>
              <a:t>11/27/2018</a:t>
            </a:fld>
            <a:endParaRPr lang="en-US"/>
          </a:p>
        </p:txBody>
      </p:sp>
      <p:sp>
        <p:nvSpPr>
          <p:cNvPr id="8" name="Slide Number Placeholder 7"/>
          <p:cNvSpPr>
            <a:spLocks noGrp="1"/>
          </p:cNvSpPr>
          <p:nvPr>
            <p:ph type="sldNum" sz="quarter" idx="13"/>
          </p:nvPr>
        </p:nvSpPr>
        <p:spPr/>
        <p:txBody>
          <a:bodyPr/>
          <a:lstStyle/>
          <a:p>
            <a:fld id="{CB9A4D78-847F-4C54-BA0E-52B2B322D2D6}" type="slidenum">
              <a:rPr lang="en-US" smtClean="0"/>
              <a:t>14</a:t>
            </a:fld>
            <a:endParaRPr lang="en-US"/>
          </a:p>
        </p:txBody>
      </p:sp>
    </p:spTree>
    <p:extLst>
      <p:ext uri="{BB962C8B-B14F-4D97-AF65-F5344CB8AC3E}">
        <p14:creationId xmlns:p14="http://schemas.microsoft.com/office/powerpoint/2010/main" val="36030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120000"/>
              </a:lnSpc>
              <a:spcBef>
                <a:spcPts val="0"/>
              </a:spcBef>
              <a:spcAft>
                <a:spcPts val="0"/>
              </a:spcAft>
              <a:buClrTx/>
              <a:buSzTx/>
              <a:buFontTx/>
              <a:buNone/>
              <a:tabLst/>
              <a:defRPr/>
            </a:pPr>
            <a:r>
              <a:rPr lang="en-US" sz="1400" b="1" dirty="0"/>
              <a:t>[Positioning]</a:t>
            </a:r>
          </a:p>
          <a:p>
            <a:pPr marL="0" marR="0" lvl="0" indent="0" algn="l" defTabSz="932742" rtl="0" eaLnBrk="1" fontAlgn="auto" latinLnBrk="0" hangingPunct="1">
              <a:lnSpc>
                <a:spcPct val="12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742"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light"/>
                <a:ea typeface="+mn-ea"/>
                <a:cs typeface="+mn-cs"/>
              </a:rPr>
              <a:t>Moving from Pro to Enterprise has gotten consistently easier</a:t>
            </a:r>
          </a:p>
          <a:p>
            <a:pPr marL="457200" marR="0" lvl="0" indent="-457200" algn="l" defTabSz="932742" rtl="0" eaLnBrk="1" fontAlgn="auto" latinLnBrk="0" hangingPunct="1">
              <a:lnSpc>
                <a:spcPct val="12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Windows 7:  Wipe and load</a:t>
            </a:r>
          </a:p>
          <a:p>
            <a:pPr marL="457200" marR="0" lvl="0" indent="-457200" algn="l" defTabSz="932742" rtl="0" eaLnBrk="1" fontAlgn="auto" latinLnBrk="0" hangingPunct="1">
              <a:lnSpc>
                <a:spcPct val="12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Windows 8.1:  In-Place Upgrade</a:t>
            </a:r>
          </a:p>
          <a:p>
            <a:pPr marL="457200" marR="0" lvl="0" indent="-457200" algn="l" defTabSz="932742" rtl="0" eaLnBrk="1" fontAlgn="auto" latinLnBrk="0" hangingPunct="1">
              <a:lnSpc>
                <a:spcPct val="12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Windows 10 1507:  Provisioning package, MDM policy, plus a reboot</a:t>
            </a:r>
          </a:p>
          <a:p>
            <a:pPr marL="457200" marR="0" lvl="0" indent="-457200" algn="l" defTabSz="932742" rtl="0" eaLnBrk="1" fontAlgn="auto" latinLnBrk="0" hangingPunct="1">
              <a:lnSpc>
                <a:spcPct val="12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Windows 10 1607:  Change product key, no reboot</a:t>
            </a:r>
          </a:p>
          <a:p>
            <a:endParaRPr lang="en-US" dirty="0"/>
          </a:p>
          <a:p>
            <a:pPr marL="0" marR="0" lvl="0" indent="0" algn="l" defTabSz="932472" rtl="0" eaLnBrk="1" fontAlgn="base" latinLnBrk="0" hangingPunct="1">
              <a:lnSpc>
                <a:spcPct val="90000"/>
              </a:lnSpc>
              <a:spcBef>
                <a:spcPct val="0"/>
              </a:spcBef>
              <a:spcAft>
                <a:spcPts val="100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Now very easy to do, in various ways:</a:t>
            </a:r>
          </a:p>
          <a:p>
            <a:pPr marL="571500" marR="0" lvl="0" indent="-571500" algn="l" defTabSz="932742" rtl="0" eaLnBrk="1" fontAlgn="auto" latinLnBrk="0" hangingPunct="1">
              <a:lnSpc>
                <a:spcPct val="12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Use SLMGR.vbs to change key</a:t>
            </a:r>
          </a:p>
          <a:p>
            <a:pPr marL="571500" marR="0" lvl="0" indent="-571500" algn="l" defTabSz="932742" rtl="0" eaLnBrk="1" fontAlgn="auto" latinLnBrk="0" hangingPunct="1">
              <a:lnSpc>
                <a:spcPct val="12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Use a provisioning package</a:t>
            </a:r>
          </a:p>
          <a:p>
            <a:pPr marL="571500" marR="0" lvl="0" indent="-571500" algn="l" defTabSz="932742" rtl="0" eaLnBrk="1" fontAlgn="auto" latinLnBrk="0" hangingPunct="1">
              <a:lnSpc>
                <a:spcPct val="12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Using an MDM policy</a:t>
            </a:r>
          </a:p>
          <a:p>
            <a:pPr marL="571500" marR="0" lvl="0" indent="-571500" algn="l" defTabSz="932742" rtl="0" eaLnBrk="1" fontAlgn="auto" latinLnBrk="0" hangingPunct="1">
              <a:lnSpc>
                <a:spcPct val="12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AAD-assigned subscription license</a:t>
            </a:r>
          </a:p>
          <a:p>
            <a:endParaRPr lang="en-US" dirty="0"/>
          </a:p>
        </p:txBody>
      </p:sp>
      <p:sp>
        <p:nvSpPr>
          <p:cNvPr id="7" name="Date Placeholder 6"/>
          <p:cNvSpPr>
            <a:spLocks noGrp="1"/>
          </p:cNvSpPr>
          <p:nvPr>
            <p:ph type="dt" idx="11"/>
          </p:nvPr>
        </p:nvSpPr>
        <p:spPr/>
        <p:txBody>
          <a:bodyPr/>
          <a:lstStyle/>
          <a:p>
            <a:fld id="{D713D535-092E-438D-A8CE-0E39848C8A36}" type="datetime1">
              <a:rPr lang="en-US" smtClean="0"/>
              <a:t>11/27/2018</a:t>
            </a:fld>
            <a:endParaRPr lang="en-US"/>
          </a:p>
        </p:txBody>
      </p:sp>
      <p:sp>
        <p:nvSpPr>
          <p:cNvPr id="10" name="Slide Number Placeholder 9"/>
          <p:cNvSpPr>
            <a:spLocks noGrp="1"/>
          </p:cNvSpPr>
          <p:nvPr>
            <p:ph type="sldNum" sz="quarter" idx="13"/>
          </p:nvPr>
        </p:nvSpPr>
        <p:spPr/>
        <p:txBody>
          <a:bodyPr/>
          <a:lstStyle/>
          <a:p>
            <a:fld id="{CB9A4D78-847F-4C54-BA0E-52B2B322D2D6}" type="slidenum">
              <a:rPr lang="en-US" smtClean="0"/>
              <a:t>15</a:t>
            </a:fld>
            <a:endParaRPr lang="en-US"/>
          </a:p>
        </p:txBody>
      </p:sp>
    </p:spTree>
    <p:extLst>
      <p:ext uri="{BB962C8B-B14F-4D97-AF65-F5344CB8AC3E}">
        <p14:creationId xmlns:p14="http://schemas.microsoft.com/office/powerpoint/2010/main" val="324773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F6E422-F904-4CDE-A08A-8BCD988D6634}" type="slidenum">
              <a:rPr lang="en-US" smtClean="0"/>
              <a:t>18</a:t>
            </a:fld>
            <a:endParaRPr lang="en-US"/>
          </a:p>
        </p:txBody>
      </p:sp>
    </p:spTree>
    <p:extLst>
      <p:ext uri="{BB962C8B-B14F-4D97-AF65-F5344CB8AC3E}">
        <p14:creationId xmlns:p14="http://schemas.microsoft.com/office/powerpoint/2010/main" val="2508255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Device ID's - start talking to manufacturers now. </a:t>
            </a:r>
          </a:p>
          <a:p>
            <a:endParaRPr lang="en-US" sz="900" kern="1200" dirty="0">
              <a:solidFill>
                <a:schemeClr val="tx1"/>
              </a:solidFill>
              <a:latin typeface="Segoe UI" pitchFamily="34" charset="0"/>
              <a:ea typeface="+mn-ea"/>
              <a:cs typeface="+mn-cs"/>
            </a:endParaRPr>
          </a:p>
          <a:p>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&lt;FUTURE – DO NOT PRESENT&gt; Most people don't know these exist yet - how do you get it on the order? Who sends it?  What formats? What tools support harvesting from existing device</a:t>
            </a: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434944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Device ID's - start talking to manufacturers now. </a:t>
            </a:r>
          </a:p>
          <a:p>
            <a:endParaRPr lang="en-US" sz="900" kern="1200" dirty="0">
              <a:solidFill>
                <a:schemeClr val="tx1"/>
              </a:solidFill>
              <a:latin typeface="Segoe UI" pitchFamily="34" charset="0"/>
              <a:ea typeface="+mn-ea"/>
              <a:cs typeface="+mn-cs"/>
            </a:endParaRPr>
          </a:p>
          <a:p>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&lt;FUTURE – DO NOT PRESENT&gt; Most people don't know these exist yet - how do you get it on the order? Who sends it?  What formats? What tools support harvesting from existing device</a:t>
            </a: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029900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your own narrative here!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10F6E422-F904-4CDE-A08A-8BCD988D6634}" type="slidenum">
              <a:rPr lang="en-US" smtClean="0"/>
              <a:t>21</a:t>
            </a:fld>
            <a:endParaRPr lang="en-US"/>
          </a:p>
        </p:txBody>
      </p:sp>
    </p:spTree>
    <p:extLst>
      <p:ext uri="{BB962C8B-B14F-4D97-AF65-F5344CB8AC3E}">
        <p14:creationId xmlns:p14="http://schemas.microsoft.com/office/powerpoint/2010/main" val="248240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 to </a:t>
            </a:r>
            <a:r>
              <a:rPr lang="en-US" b="1"/>
              <a:t>section 5.5 </a:t>
            </a:r>
            <a:r>
              <a:rPr lang="en-US"/>
              <a:t>of the Lab Guide for the step by step guidance.</a:t>
            </a:r>
          </a:p>
          <a:p>
            <a:endParaRPr lang="en-US"/>
          </a:p>
        </p:txBody>
      </p:sp>
      <p:sp>
        <p:nvSpPr>
          <p:cNvPr id="8" name="Date Placeholder 7"/>
          <p:cNvSpPr>
            <a:spLocks noGrp="1"/>
          </p:cNvSpPr>
          <p:nvPr>
            <p:ph type="dt" idx="11"/>
          </p:nvPr>
        </p:nvSpPr>
        <p:spPr/>
        <p:txBody>
          <a:bodyPr/>
          <a:lstStyle/>
          <a:p>
            <a:fld id="{B8578F37-A1E6-46F0-AA97-08F9F1AF4A61}" type="datetime1">
              <a:rPr lang="en-US" smtClean="0"/>
              <a:t>11/27/2018</a:t>
            </a:fld>
            <a:endParaRPr lang="en-US"/>
          </a:p>
        </p:txBody>
      </p:sp>
      <p:sp>
        <p:nvSpPr>
          <p:cNvPr id="10" name="Slide Number Placeholder 9"/>
          <p:cNvSpPr>
            <a:spLocks noGrp="1"/>
          </p:cNvSpPr>
          <p:nvPr>
            <p:ph type="sldNum" sz="quarter" idx="13"/>
          </p:nvPr>
        </p:nvSpPr>
        <p:spPr/>
        <p:txBody>
          <a:bodyPr/>
          <a:lstStyle/>
          <a:p>
            <a:fld id="{CB9A4D78-847F-4C54-BA0E-52B2B322D2D6}" type="slidenum">
              <a:rPr lang="en-US" smtClean="0"/>
              <a:t>25</a:t>
            </a:fld>
            <a:endParaRPr lang="en-US"/>
          </a:p>
        </p:txBody>
      </p:sp>
    </p:spTree>
    <p:extLst>
      <p:ext uri="{BB962C8B-B14F-4D97-AF65-F5344CB8AC3E}">
        <p14:creationId xmlns:p14="http://schemas.microsoft.com/office/powerpoint/2010/main" val="176880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NOTE – For Tech Series, I think we can deprecate this video as they see it again in the “</a:t>
            </a:r>
            <a:r>
              <a:rPr lang="en-US" dirty="0" err="1"/>
              <a:t>spidey</a:t>
            </a:r>
            <a:r>
              <a:rPr lang="en-US" dirty="0"/>
              <a:t>” click through and experience in the lab.</a:t>
            </a:r>
          </a:p>
        </p:txBody>
      </p:sp>
      <p:sp>
        <p:nvSpPr>
          <p:cNvPr id="4" name="Slide Number Placeholder 3"/>
          <p:cNvSpPr>
            <a:spLocks noGrp="1"/>
          </p:cNvSpPr>
          <p:nvPr>
            <p:ph type="sldNum" sz="quarter" idx="10"/>
          </p:nvPr>
        </p:nvSpPr>
        <p:spPr/>
        <p:txBody>
          <a:bodyPr/>
          <a:lstStyle/>
          <a:p>
            <a:fld id="{10F6E422-F904-4CDE-A08A-8BCD988D6634}" type="slidenum">
              <a:rPr lang="en-US" smtClean="0"/>
              <a:t>4</a:t>
            </a:fld>
            <a:endParaRPr lang="en-US"/>
          </a:p>
        </p:txBody>
      </p:sp>
    </p:spTree>
    <p:extLst>
      <p:ext uri="{BB962C8B-B14F-4D97-AF65-F5344CB8AC3E}">
        <p14:creationId xmlns:p14="http://schemas.microsoft.com/office/powerpoint/2010/main" val="2590948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b="1"/>
              <a:t>[Positioning]</a:t>
            </a:r>
          </a:p>
          <a:p>
            <a:endParaRPr lang="en-US"/>
          </a:p>
          <a:p>
            <a:pPr marL="171450" indent="-171450">
              <a:buFont typeface="Wingdings" panose="05000000000000000000" pitchFamily="2" charset="2"/>
              <a:buChar char="§"/>
            </a:pPr>
            <a:r>
              <a:rPr lang="en-US"/>
              <a:t>Realistically, we all know</a:t>
            </a:r>
            <a:r>
              <a:rPr lang="en-US" baseline="0"/>
              <a:t> that these initiatives and new solutions about moving customer to the cloud will not happen at one shot and overnight.</a:t>
            </a:r>
          </a:p>
          <a:p>
            <a:pPr marL="171450" indent="-171450">
              <a:buFont typeface="Wingdings" panose="05000000000000000000" pitchFamily="2" charset="2"/>
              <a:buChar char="§"/>
            </a:pPr>
            <a:r>
              <a:rPr lang="en-US" baseline="0"/>
              <a:t>When we are talking about modern IT, it is important to recognize that it  will come to a point that the customers need to be in a Hybrid mode.</a:t>
            </a:r>
          </a:p>
          <a:p>
            <a:pPr marL="171450" indent="-171450">
              <a:buFont typeface="Wingdings" panose="05000000000000000000" pitchFamily="2" charset="2"/>
              <a:buChar char="§"/>
            </a:pPr>
            <a:r>
              <a:rPr lang="en-US" baseline="0"/>
              <a:t>There will be customers that will be running completely to the cloud or will still on-premise or customers that will slowly adopt the cloud and will be on hybrid state between on-prem and cloud.</a:t>
            </a:r>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A24DA9-7F9D-4C66-9EE1-25FA511F6D4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639184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11/27/2018 10:39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080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rPr>
              <a:t>Positioning</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Microsoft believes the easiest approach is to leverage the in-place upgrade </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Microsoft continue to support traditional deployment methods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latin typeface="Segoe UI" pitchFamily="34" charset="0"/>
                <a:ea typeface="+mn-ea"/>
                <a:cs typeface="Segoe UI Light" panose="020B0502040204020203" pitchFamily="34" charset="0"/>
              </a:rPr>
              <a:t>Windows 10 hardware requirements unchanged from Windows 8.1</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latin typeface="Segoe UI" pitchFamily="34" charset="0"/>
                <a:ea typeface="+mn-ea"/>
                <a:cs typeface="Segoe UI Light" panose="020B0502040204020203" pitchFamily="34" charset="0"/>
              </a:rPr>
              <a:t>Provisioning [CLICK] is becoming a preferred way to rollout no-touch deployments for new devices in Modern IT Shops</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rPr>
              <a:t>Overview </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For Windows 10, Microsoft will provide a few deployment choices. Firstly, Microsoft will still fully support the traditional wipe-and-load process, for customers that prefer to go that route.</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For existing computers, however, the easiest approach is to leverage the in-place upgrade process to move from Windows 7, Windows 8, or Windows 8.1 directly to Windows 10.  This process lets Windows do all the work for you – leveraging existing software distribution or patch deployment capabilities to initiate and monitor the upgrade process. This also works to update Windows 10 computers on the Current Branch to the November update of Windows 10 from the RTM version.</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Microsoft will also provide new runtime provisioning capabilities to help transform a new device from its initial out-of-box configuration into a fully-configured enterprise device. Provisioning is a one time process designed to set configuration on the device rather than apply ongoing management.  This transformation can change the SKU, install apps, apply configuration, and more.  We believe this will enable organizations to effectively support choose your own device (CYOD) policies, giving end users more choice in the types of Windows devices they use.</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b="1" dirty="0"/>
              <a:t>Hardware Compatibility</a:t>
            </a:r>
            <a:r>
              <a:rPr lang="en-US" b="1" baseline="0" dirty="0"/>
              <a:t> - </a:t>
            </a:r>
            <a:r>
              <a:rPr lang="en-US" dirty="0"/>
              <a:t>From a</a:t>
            </a:r>
            <a:r>
              <a:rPr lang="en-US" baseline="0" dirty="0"/>
              <a:t> compatibility perspective, we believe strongly that all devices running Windows 7, Windows 8, or Windows 8.1 will be able to run Windows 10.  [NOTE: There are some specific hardware requirements, unchanged since Windows 8.1, that could result in a very small percentage of devices not being able to run Windows 10.  These are generally consumer devices or very old enterprise devices, e.g. Pentium D processors running Windows 7 x64, and are extremely uncommon in modern enterprises.]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p:txBody>
      </p:sp>
      <p:sp>
        <p:nvSpPr>
          <p:cNvPr id="7" name="Date Placeholder 6"/>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E714E95-A049-45F2-B312-80F13E58B79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11/27/2018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4"/>
          </p:nvPr>
        </p:nvSpPr>
        <p:spPr/>
        <p:txBody>
          <a:bodyPr/>
          <a:lstStyle/>
          <a:p>
            <a:fld id="{8B263312-38AA-4E1E-B2B5-0F8F122B24FE}" type="slidenum">
              <a:rPr lang="en-US" smtClean="0"/>
              <a:pPr/>
              <a:t>7</a:t>
            </a:fld>
            <a:endParaRPr lang="en-US"/>
          </a:p>
        </p:txBody>
      </p:sp>
      <p:sp>
        <p:nvSpPr>
          <p:cNvPr id="8" name="Footer Placeholder 7"/>
          <p:cNvSpPr>
            <a:spLocks noGrp="1"/>
          </p:cNvSpPr>
          <p:nvPr>
            <p:ph type="ftr" sz="quarter" idx="15"/>
          </p:nvPr>
        </p:nvSpPr>
        <p:spPr/>
        <p:txBody>
          <a:bodyPr/>
          <a:lstStyle/>
          <a:p>
            <a:r>
              <a:rPr lang="en-US">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84747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Positioning</a:t>
            </a:r>
          </a:p>
          <a:p>
            <a:r>
              <a:rPr lang="en-US" dirty="0"/>
              <a:t>Generally speaking,</a:t>
            </a:r>
            <a:r>
              <a:rPr lang="en-US" baseline="0" dirty="0"/>
              <a:t> devices </a:t>
            </a:r>
            <a:r>
              <a:rPr lang="en-US" dirty="0"/>
              <a:t>are more secure on Windows 10 with</a:t>
            </a:r>
            <a:r>
              <a:rPr lang="en-US" baseline="0" dirty="0"/>
              <a:t> limited capabilities implemented than they are on Windows 7</a:t>
            </a:r>
          </a:p>
          <a:p>
            <a:endParaRPr lang="en-US" dirty="0"/>
          </a:p>
          <a:p>
            <a:r>
              <a:rPr lang="en-US" dirty="0"/>
              <a:t>Instead</a:t>
            </a:r>
            <a:r>
              <a:rPr lang="en-US" baseline="0" dirty="0"/>
              <a:t> of waiting for all capabilities or features of Windows 10 to be ready ahead of deployment, consider using in-place upgrade for existing devices and enable credential guard for those devices in the environment that can support it. </a:t>
            </a:r>
            <a:endParaRPr lang="en-US" dirty="0"/>
          </a:p>
          <a:p>
            <a:endParaRPr lang="en-US" dirty="0"/>
          </a:p>
          <a:p>
            <a:r>
              <a:rPr lang="en-US" dirty="0"/>
              <a:t>&lt;Beginning&gt; Windows 7</a:t>
            </a:r>
            <a:r>
              <a:rPr lang="en-US" baseline="0" dirty="0"/>
              <a:t> / Current OS</a:t>
            </a:r>
          </a:p>
          <a:p>
            <a:r>
              <a:rPr lang="en-US" baseline="0" dirty="0"/>
              <a:t>&lt;CLICK-1&gt; Windows 10 + Full Feature Stack</a:t>
            </a:r>
          </a:p>
          <a:p>
            <a:r>
              <a:rPr lang="en-US" baseline="0" dirty="0"/>
              <a:t>&lt;CLICK-2&gt; Advantages of in-place upgrade</a:t>
            </a:r>
          </a:p>
          <a:p>
            <a:r>
              <a:rPr lang="en-US" baseline="0" dirty="0"/>
              <a:t>&lt;CLICK-3&gt; Minimize gap – address features/changes to device effort either via Wipe &amp; Load or Device Refresh</a:t>
            </a:r>
          </a:p>
          <a:p>
            <a:endParaRPr lang="en-US" dirty="0"/>
          </a:p>
        </p:txBody>
      </p:sp>
      <p:sp>
        <p:nvSpPr>
          <p:cNvPr id="4" name="Date Placeholder 3"/>
          <p:cNvSpPr>
            <a:spLocks noGrp="1"/>
          </p:cNvSpPr>
          <p:nvPr>
            <p:ph type="dt"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F2400F4-DC93-421C-914D-94B022AD99E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11/27/2018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Slide Number Placeholder 7"/>
          <p:cNvSpPr>
            <a:spLocks noGrp="1"/>
          </p:cNvSpPr>
          <p:nvPr>
            <p:ph type="sldNum" sz="quarter" idx="12"/>
          </p:nvPr>
        </p:nvSpPr>
        <p:spPr/>
        <p:txBody>
          <a:bodyPr/>
          <a:lstStyle/>
          <a:p>
            <a:fld id="{8B263312-38AA-4E1E-B2B5-0F8F122B24FE}" type="slidenum">
              <a:rPr lang="en-US" smtClean="0"/>
              <a:pPr/>
              <a:t>8</a:t>
            </a:fld>
            <a:endParaRPr lang="en-US"/>
          </a:p>
        </p:txBody>
      </p:sp>
      <p:sp>
        <p:nvSpPr>
          <p:cNvPr id="6" name="Footer Placeholder 5"/>
          <p:cNvSpPr>
            <a:spLocks noGrp="1"/>
          </p:cNvSpPr>
          <p:nvPr>
            <p:ph type="ftr" sz="quarter" idx="13"/>
          </p:nvPr>
        </p:nvSpPr>
        <p:spPr/>
        <p:txBody>
          <a:bodyPr/>
          <a:lstStyle/>
          <a:p>
            <a:r>
              <a:rPr lang="en-US">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18846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8" name="Date Placeholder 7"/>
          <p:cNvSpPr>
            <a:spLocks noGrp="1"/>
          </p:cNvSpPr>
          <p:nvPr>
            <p:ph type="dt" idx="11"/>
          </p:nvPr>
        </p:nvSpPr>
        <p:spPr/>
        <p:txBody>
          <a:bodyPr/>
          <a:lstStyle/>
          <a:p>
            <a:fld id="{F9516E26-A23B-4CBE-AED9-D561B32A4F86}" type="datetime1">
              <a:rPr lang="en-US" smtClean="0"/>
              <a:t>11/27/2018</a:t>
            </a:fld>
            <a:endParaRPr lang="en-US"/>
          </a:p>
        </p:txBody>
      </p:sp>
      <p:sp>
        <p:nvSpPr>
          <p:cNvPr id="10" name="Slide Number Placeholder 9"/>
          <p:cNvSpPr>
            <a:spLocks noGrp="1"/>
          </p:cNvSpPr>
          <p:nvPr>
            <p:ph type="sldNum" sz="quarter" idx="13"/>
          </p:nvPr>
        </p:nvSpPr>
        <p:spPr/>
        <p:txBody>
          <a:bodyPr/>
          <a:lstStyle/>
          <a:p>
            <a:fld id="{CB9A4D78-847F-4C54-BA0E-52B2B322D2D6}" type="slidenum">
              <a:rPr lang="en-US" smtClean="0"/>
              <a:t>9</a:t>
            </a:fld>
            <a:endParaRPr lang="en-US"/>
          </a:p>
        </p:txBody>
      </p:sp>
    </p:spTree>
    <p:extLst>
      <p:ext uri="{BB962C8B-B14F-4D97-AF65-F5344CB8AC3E}">
        <p14:creationId xmlns:p14="http://schemas.microsoft.com/office/powerpoint/2010/main" val="1578402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1961"/>
              </a:spcBef>
              <a:buNone/>
            </a:pPr>
            <a:endParaRPr lang="en-US" dirty="0"/>
          </a:p>
        </p:txBody>
      </p:sp>
      <p:sp>
        <p:nvSpPr>
          <p:cNvPr id="8" name="Date Placeholder 7"/>
          <p:cNvSpPr>
            <a:spLocks noGrp="1"/>
          </p:cNvSpPr>
          <p:nvPr>
            <p:ph type="dt" idx="11"/>
          </p:nvPr>
        </p:nvSpPr>
        <p:spPr/>
        <p:txBody>
          <a:bodyPr/>
          <a:lstStyle/>
          <a:p>
            <a:fld id="{226B32C7-175D-46AB-BEE0-2ED57179FB75}" type="datetime1">
              <a:rPr lang="en-US" smtClean="0"/>
              <a:t>11/27/2018</a:t>
            </a:fld>
            <a:endParaRPr lang="en-US"/>
          </a:p>
        </p:txBody>
      </p:sp>
      <p:sp>
        <p:nvSpPr>
          <p:cNvPr id="10" name="Slide Number Placeholder 9"/>
          <p:cNvSpPr>
            <a:spLocks noGrp="1"/>
          </p:cNvSpPr>
          <p:nvPr>
            <p:ph type="sldNum" sz="quarter" idx="13"/>
          </p:nvPr>
        </p:nvSpPr>
        <p:spPr/>
        <p:txBody>
          <a:bodyPr/>
          <a:lstStyle/>
          <a:p>
            <a:fld id="{CB9A4D78-847F-4C54-BA0E-52B2B322D2D6}" type="slidenum">
              <a:rPr lang="en-US" smtClean="0"/>
              <a:t>10</a:t>
            </a:fld>
            <a:endParaRPr lang="en-US"/>
          </a:p>
        </p:txBody>
      </p:sp>
    </p:spTree>
    <p:extLst>
      <p:ext uri="{BB962C8B-B14F-4D97-AF65-F5344CB8AC3E}">
        <p14:creationId xmlns:p14="http://schemas.microsoft.com/office/powerpoint/2010/main" val="88541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[Positioning]</a:t>
            </a:r>
          </a:p>
          <a:p>
            <a:endParaRPr lang="en-US" dirty="0"/>
          </a:p>
        </p:txBody>
      </p:sp>
      <p:sp>
        <p:nvSpPr>
          <p:cNvPr id="5" name="Date Placeholder 4"/>
          <p:cNvSpPr>
            <a:spLocks noGrp="1"/>
          </p:cNvSpPr>
          <p:nvPr>
            <p:ph type="dt" idx="11"/>
          </p:nvPr>
        </p:nvSpPr>
        <p:spPr/>
        <p:txBody>
          <a:bodyPr/>
          <a:lstStyle/>
          <a:p>
            <a:fld id="{3D95CDFC-40D5-4E87-A27C-F8EAD1D73287}" type="datetime1">
              <a:rPr lang="en-US" smtClean="0"/>
              <a:t>11/27/2018</a:t>
            </a:fld>
            <a:endParaRPr lang="en-US"/>
          </a:p>
        </p:txBody>
      </p:sp>
      <p:sp>
        <p:nvSpPr>
          <p:cNvPr id="7" name="Slide Number Placeholder 6"/>
          <p:cNvSpPr>
            <a:spLocks noGrp="1"/>
          </p:cNvSpPr>
          <p:nvPr>
            <p:ph type="sldNum" sz="quarter" idx="13"/>
          </p:nvPr>
        </p:nvSpPr>
        <p:spPr/>
        <p:txBody>
          <a:bodyPr/>
          <a:lstStyle/>
          <a:p>
            <a:fld id="{CB9A4D78-847F-4C54-BA0E-52B2B322D2D6}" type="slidenum">
              <a:rPr lang="en-US" smtClean="0"/>
              <a:t>11</a:t>
            </a:fld>
            <a:endParaRPr lang="en-US"/>
          </a:p>
        </p:txBody>
      </p:sp>
    </p:spTree>
    <p:extLst>
      <p:ext uri="{BB962C8B-B14F-4D97-AF65-F5344CB8AC3E}">
        <p14:creationId xmlns:p14="http://schemas.microsoft.com/office/powerpoint/2010/main" val="186053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dirty="0"/>
              <a:t>Microsoft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1062464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34137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31746660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ploym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0792731" cy="765564"/>
          </a:xfrm>
        </p:spPr>
        <p:txBody>
          <a:bodyPr/>
          <a:lstStyle>
            <a:lvl1pPr>
              <a:defRPr sz="3600"/>
            </a:lvl1pPr>
          </a:lstStyle>
          <a:p>
            <a:r>
              <a:rPr lang="en-US"/>
              <a:t>Click to edit Master title style</a:t>
            </a:r>
          </a:p>
        </p:txBody>
      </p:sp>
      <p:sp>
        <p:nvSpPr>
          <p:cNvPr id="3" name="Rectangle 2"/>
          <p:cNvSpPr/>
          <p:nvPr userDrawn="1"/>
        </p:nvSpPr>
        <p:spPr bwMode="auto">
          <a:xfrm>
            <a:off x="1" y="0"/>
            <a:ext cx="12192000" cy="6858000"/>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892" fontAlgn="base">
              <a:lnSpc>
                <a:spcPct val="90000"/>
              </a:lnSpc>
              <a:spcBef>
                <a:spcPct val="0"/>
              </a:spcBef>
              <a:spcAft>
                <a:spcPct val="0"/>
              </a:spcAft>
            </a:pPr>
            <a:endParaRPr lang="en-US" sz="31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09784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odern IT (Headin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0792731" cy="765564"/>
          </a:xfrm>
        </p:spPr>
        <p:txBody>
          <a:bodyPr/>
          <a:lstStyle>
            <a:lvl1pPr>
              <a:defRPr sz="3600"/>
            </a:lvl1pPr>
          </a:lstStyle>
          <a:p>
            <a:r>
              <a:rPr lang="en-US"/>
              <a:t>Click to edit Master title style</a:t>
            </a:r>
          </a:p>
        </p:txBody>
      </p:sp>
      <p:sp>
        <p:nvSpPr>
          <p:cNvPr id="3" name="Rectangle 2"/>
          <p:cNvSpPr/>
          <p:nvPr userDrawn="1"/>
        </p:nvSpPr>
        <p:spPr bwMode="auto">
          <a:xfrm>
            <a:off x="1" y="0"/>
            <a:ext cx="12192000" cy="6858000"/>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892" fontAlgn="base">
              <a:lnSpc>
                <a:spcPct val="90000"/>
              </a:lnSpc>
              <a:spcBef>
                <a:spcPct val="0"/>
              </a:spcBef>
              <a:spcAft>
                <a:spcPct val="0"/>
              </a:spcAft>
            </a:pPr>
            <a:endParaRPr lang="en-US" sz="31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04851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6727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3" name="Rectangle 2"/>
          <p:cNvSpPr/>
          <p:nvPr userDrawn="1"/>
        </p:nvSpPr>
        <p:spPr bwMode="gray">
          <a:xfrm>
            <a:off x="1" y="0"/>
            <a:ext cx="3357532" cy="6858000"/>
          </a:xfrm>
          <a:prstGeom prst="rect">
            <a:avLst/>
          </a:prstGeom>
          <a:solidFill>
            <a:srgbClr val="00264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userDrawn="1"/>
        </p:nvSpPr>
        <p:spPr>
          <a:xfrm>
            <a:off x="-122695" y="1120481"/>
            <a:ext cx="12195175" cy="2611389"/>
          </a:xfrm>
          <a:prstGeom prst="rect">
            <a:avLst/>
          </a:prstGeom>
          <a:solidFill>
            <a:schemeClr val="bg1">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6" name="Text Placeholder 4"/>
          <p:cNvSpPr txBox="1">
            <a:spLocks/>
          </p:cNvSpPr>
          <p:nvPr userDrawn="1"/>
        </p:nvSpPr>
        <p:spPr bwMode="ltGray">
          <a:xfrm>
            <a:off x="570380" y="1421805"/>
            <a:ext cx="2540861" cy="1794661"/>
          </a:xfrm>
          <a:prstGeom prst="rect">
            <a:avLst/>
          </a:prstGeom>
          <a:noFill/>
        </p:spPr>
        <p:txBody>
          <a:bodyPr vert="horz" wrap="square" lIns="0" tIns="107555" rIns="0" bIns="107555" rtlCol="0">
            <a:noAutofit/>
          </a:bodyPr>
          <a:lstStyle>
            <a:lvl1pPr marL="0" marR="0" indent="0" algn="l" defTabSz="914274"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1250">
                      <a:srgbClr val="FFFFFF"/>
                    </a:gs>
                    <a:gs pos="99000">
                      <a:srgbClr val="FFFFFF"/>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en-US" sz="3200">
              <a:latin typeface="Segoe UI Light"/>
            </a:endParaRPr>
          </a:p>
        </p:txBody>
      </p:sp>
      <p:sp>
        <p:nvSpPr>
          <p:cNvPr id="2" name="Title 1"/>
          <p:cNvSpPr>
            <a:spLocks noGrp="1"/>
          </p:cNvSpPr>
          <p:nvPr>
            <p:ph type="title"/>
          </p:nvPr>
        </p:nvSpPr>
        <p:spPr>
          <a:xfrm>
            <a:off x="411587" y="1490472"/>
            <a:ext cx="2807939" cy="197510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699032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46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7101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err="1"/>
              <a:t>Autahor</a:t>
            </a:r>
            <a:r>
              <a:rPr lang="en-US"/>
              <a:t> Name</a:t>
            </a:r>
          </a:p>
          <a:p>
            <a:pPr lvl="0"/>
            <a:r>
              <a:rPr lang="en-US"/>
              <a:t>Date</a:t>
            </a:r>
          </a:p>
        </p:txBody>
      </p:sp>
      <p:pic>
        <p:nvPicPr>
          <p:cNvPr id="64" name="MS logo gray - EMF"/>
          <p:cNvPicPr>
            <a:picLocks noChangeAspect="1"/>
          </p:cNvPicPr>
          <p:nvPr userDrawn="1"/>
        </p:nvPicPr>
        <p:blipFill>
          <a:blip r:embed="rId2"/>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2589338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defRPr sz="1765" spc="-48"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22092587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defRPr sz="1765" spc="-48"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27648551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0781081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3194405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9651487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6767795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990134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tandard Slide (Blank)">
    <p:spTree>
      <p:nvGrpSpPr>
        <p:cNvPr id="1" name=""/>
        <p:cNvGrpSpPr/>
        <p:nvPr/>
      </p:nvGrpSpPr>
      <p:grpSpPr>
        <a:xfrm>
          <a:off x="0" y="0"/>
          <a:ext cx="0" cy="0"/>
          <a:chOff x="0" y="0"/>
          <a:chExt cx="0" cy="0"/>
        </a:xfrm>
      </p:grpSpPr>
      <p:sp>
        <p:nvSpPr>
          <p:cNvPr id="2" name="Rectangle 1"/>
          <p:cNvSpPr/>
          <p:nvPr userDrawn="1"/>
        </p:nvSpPr>
        <p:spPr bwMode="auto">
          <a:xfrm>
            <a:off x="1" y="0"/>
            <a:ext cx="12192000" cy="6858000"/>
          </a:xfrm>
          <a:prstGeom prst="rect">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892" fontAlgn="base">
              <a:lnSpc>
                <a:spcPct val="90000"/>
              </a:lnSpc>
              <a:spcBef>
                <a:spcPct val="0"/>
              </a:spcBef>
              <a:spcAft>
                <a:spcPct val="0"/>
              </a:spcAft>
            </a:pPr>
            <a:endParaRPr lang="en-US" sz="3199">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a:spLocks noGrp="1"/>
          </p:cNvSpPr>
          <p:nvPr>
            <p:ph type="title"/>
          </p:nvPr>
        </p:nvSpPr>
        <p:spPr>
          <a:xfrm>
            <a:off x="269241" y="150618"/>
            <a:ext cx="11655840" cy="765564"/>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1514723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Overview">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0792731" cy="765564"/>
          </a:xfrm>
        </p:spPr>
        <p:txBody>
          <a:bodyPr/>
          <a:lstStyle>
            <a:lvl1pPr>
              <a:defRPr sz="3600"/>
            </a:lvl1pPr>
          </a:lstStyle>
          <a:p>
            <a:r>
              <a:rPr lang="en-US"/>
              <a:t>Click to edit Master title style</a:t>
            </a:r>
          </a:p>
        </p:txBody>
      </p:sp>
      <p:sp>
        <p:nvSpPr>
          <p:cNvPr id="3" name="Rectangle 2"/>
          <p:cNvSpPr/>
          <p:nvPr userDrawn="1"/>
        </p:nvSpPr>
        <p:spPr bwMode="auto">
          <a:xfrm>
            <a:off x="1" y="0"/>
            <a:ext cx="12192000" cy="6858000"/>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892" fontAlgn="base">
              <a:lnSpc>
                <a:spcPct val="90000"/>
              </a:lnSpc>
              <a:spcBef>
                <a:spcPct val="0"/>
              </a:spcBef>
              <a:spcAft>
                <a:spcPct val="0"/>
              </a:spcAft>
            </a:pPr>
            <a:endParaRPr lang="en-US" sz="31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6420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Custom Layout">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BEBA8EAE-BF5A-486C-A8C5-ECC9F3942E4B}">
                <a14:imgProps xmlns:a14="http://schemas.microsoft.com/office/drawing/2010/main">
                  <a14:imgLayer r:embed="rId3">
                    <a14:imgEffect>
                      <a14:artisticBlur radius="24"/>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Rectangle 2"/>
          <p:cNvSpPr/>
          <p:nvPr userDrawn="1"/>
        </p:nvSpPr>
        <p:spPr>
          <a:xfrm>
            <a:off x="1" y="-8546"/>
            <a:ext cx="12192000" cy="6866546"/>
          </a:xfrm>
          <a:prstGeom prst="rect">
            <a:avLst/>
          </a:prstGeom>
          <a:solidFill>
            <a:srgbClr val="16749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16749D"/>
              </a:solidFill>
            </a:endParaRPr>
          </a:p>
        </p:txBody>
      </p:sp>
    </p:spTree>
    <p:extLst>
      <p:ext uri="{BB962C8B-B14F-4D97-AF65-F5344CB8AC3E}">
        <p14:creationId xmlns:p14="http://schemas.microsoft.com/office/powerpoint/2010/main" val="40670549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Managem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0792731" cy="765564"/>
          </a:xfrm>
        </p:spPr>
        <p:txBody>
          <a:bodyPr/>
          <a:lstStyle>
            <a:lvl1pPr>
              <a:defRPr sz="3600"/>
            </a:lvl1pPr>
          </a:lstStyle>
          <a:p>
            <a:r>
              <a:rPr lang="en-US"/>
              <a:t>Click to edit Master title style</a:t>
            </a:r>
          </a:p>
        </p:txBody>
      </p:sp>
      <p:sp>
        <p:nvSpPr>
          <p:cNvPr id="3" name="Rectangle 2"/>
          <p:cNvSpPr/>
          <p:nvPr userDrawn="1"/>
        </p:nvSpPr>
        <p:spPr bwMode="auto">
          <a:xfrm>
            <a:off x="1" y="0"/>
            <a:ext cx="12192000" cy="6858000"/>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892" fontAlgn="base">
              <a:lnSpc>
                <a:spcPct val="90000"/>
              </a:lnSpc>
              <a:spcBef>
                <a:spcPct val="0"/>
              </a:spcBef>
              <a:spcAft>
                <a:spcPct val="0"/>
              </a:spcAft>
            </a:pPr>
            <a:endParaRPr lang="en-US" sz="31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51018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opic-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gray">
          <a:xfrm>
            <a:off x="1" y="0"/>
            <a:ext cx="3357532" cy="6858000"/>
          </a:xfrm>
          <a:prstGeom prst="rect">
            <a:avLst/>
          </a:prstGeom>
          <a:solidFill>
            <a:srgbClr val="00264B">
              <a:alpha val="5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userDrawn="1"/>
        </p:nvSpPr>
        <p:spPr>
          <a:xfrm>
            <a:off x="-24688" y="1175201"/>
            <a:ext cx="3383863" cy="2611389"/>
          </a:xfrm>
          <a:prstGeom prst="rect">
            <a:avLst/>
          </a:prstGeom>
          <a:solidFill>
            <a:schemeClr val="bg1">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411587" y="1490472"/>
            <a:ext cx="2807939" cy="197510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3101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03473153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fault (Headin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0792731" cy="765564"/>
          </a:xfrm>
        </p:spPr>
        <p:txBody>
          <a:bodyPr/>
          <a:lstStyle>
            <a:lvl1pPr>
              <a:defRPr sz="3600"/>
            </a:lvl1pPr>
          </a:lstStyle>
          <a:p>
            <a:r>
              <a:rPr lang="en-US"/>
              <a:t>Click to edit Master title style</a:t>
            </a:r>
          </a:p>
        </p:txBody>
      </p:sp>
      <p:sp>
        <p:nvSpPr>
          <p:cNvPr id="3" name="Rectangle 2"/>
          <p:cNvSpPr/>
          <p:nvPr userDrawn="1"/>
        </p:nvSpPr>
        <p:spPr bwMode="auto">
          <a:xfrm>
            <a:off x="1" y="0"/>
            <a:ext cx="12192000" cy="6858000"/>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892" fontAlgn="base">
              <a:lnSpc>
                <a:spcPct val="90000"/>
              </a:lnSpc>
              <a:spcBef>
                <a:spcPct val="0"/>
              </a:spcBef>
              <a:spcAft>
                <a:spcPct val="0"/>
              </a:spcAft>
            </a:pPr>
            <a:endParaRPr lang="en-US" sz="31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86973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raditional IT (Headin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0792731" cy="765564"/>
          </a:xfrm>
        </p:spPr>
        <p:txBody>
          <a:bodyPr/>
          <a:lstStyle>
            <a:lvl1pPr>
              <a:defRPr sz="3600"/>
            </a:lvl1pPr>
          </a:lstStyle>
          <a:p>
            <a:r>
              <a:rPr lang="en-US"/>
              <a:t>Click to edit Master title style</a:t>
            </a:r>
          </a:p>
        </p:txBody>
      </p:sp>
      <p:sp>
        <p:nvSpPr>
          <p:cNvPr id="3" name="Rectangle 2"/>
          <p:cNvSpPr/>
          <p:nvPr userDrawn="1"/>
        </p:nvSpPr>
        <p:spPr bwMode="auto">
          <a:xfrm>
            <a:off x="1" y="0"/>
            <a:ext cx="12192000" cy="6858000"/>
          </a:xfrm>
          <a:prstGeom prst="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892" fontAlgn="base">
              <a:lnSpc>
                <a:spcPct val="90000"/>
              </a:lnSpc>
              <a:spcBef>
                <a:spcPct val="0"/>
              </a:spcBef>
              <a:spcAft>
                <a:spcPct val="0"/>
              </a:spcAft>
            </a:pPr>
            <a:endParaRPr lang="en-US" sz="31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665134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3"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5"/>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err="1"/>
              <a:t>Autahor</a:t>
            </a:r>
            <a:r>
              <a:rPr lang="en-US"/>
              <a:t>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9" y="440499"/>
            <a:ext cx="1182545" cy="253265"/>
          </a:xfrm>
          <a:prstGeom prst="rect">
            <a:avLst/>
          </a:prstGeom>
        </p:spPr>
      </p:pic>
    </p:spTree>
    <p:extLst>
      <p:ext uri="{BB962C8B-B14F-4D97-AF65-F5344CB8AC3E}">
        <p14:creationId xmlns:p14="http://schemas.microsoft.com/office/powerpoint/2010/main" val="2449699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941696"/>
            <a:ext cx="3618381" cy="899665"/>
          </a:xfrm>
        </p:spPr>
        <p:txBody>
          <a:bodyPr lIns="0" tIns="0" rIns="0" bIns="0"/>
          <a:lstStyle>
            <a:lvl1pPr>
              <a:defRPr sz="1765" spc="-48"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6"/>
            <a:ext cx="3837818" cy="3786998"/>
          </a:xfrm>
        </p:spPr>
        <p:txBody>
          <a:bodyPr wrap="square" lIns="0" tIns="0" rIns="0" bIns="0">
            <a:noAutofit/>
          </a:bodyPr>
          <a:lstStyle>
            <a:lvl1pPr marL="0" indent="0" defTabSz="497245">
              <a:buNone/>
              <a:defRPr sz="1765" spc="-48" baseline="0">
                <a:solidFill>
                  <a:schemeClr val="accent1"/>
                </a:solidFill>
              </a:defRPr>
            </a:lvl1pPr>
            <a:lvl2pPr marL="219643" indent="0">
              <a:buNone/>
              <a:defRPr sz="1729"/>
            </a:lvl2pPr>
            <a:lvl3pPr marL="439283" indent="0">
              <a:buNone/>
              <a:defRPr sz="1729"/>
            </a:lvl3pPr>
            <a:lvl4pPr marL="658927" indent="0">
              <a:buNone/>
              <a:defRPr sz="1729"/>
            </a:lvl4pPr>
            <a:lvl5pPr marL="878569" indent="0">
              <a:buNone/>
              <a:defRPr sz="1729"/>
            </a:lvl5pPr>
          </a:lstStyle>
          <a:p>
            <a:pPr lvl="0"/>
            <a:r>
              <a:rPr lang="en-US"/>
              <a:t>##	Section Title</a:t>
            </a:r>
          </a:p>
        </p:txBody>
      </p:sp>
    </p:spTree>
    <p:extLst>
      <p:ext uri="{BB962C8B-B14F-4D97-AF65-F5344CB8AC3E}">
        <p14:creationId xmlns:p14="http://schemas.microsoft.com/office/powerpoint/2010/main" val="38357665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2120225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5"/>
            <a:ext cx="7454643" cy="3558191"/>
          </a:xfrm>
          <a:noFill/>
        </p:spPr>
        <p:txBody>
          <a:bodyPr vert="horz" wrap="square" lIns="0" tIns="0" rIns="0" bIns="0" rtlCol="0" anchor="t" anchorCtr="0">
            <a:noAutofit/>
          </a:bodyPr>
          <a:lstStyle>
            <a:lvl1pPr>
              <a:defRPr lang="en-US" sz="5293" spc="-144" dirty="0">
                <a:solidFill>
                  <a:schemeClr val="bg1"/>
                </a:solidFill>
              </a:defRPr>
            </a:lvl1pPr>
          </a:lstStyle>
          <a:p>
            <a:pPr marL="0" lvl="0">
              <a:lnSpc>
                <a:spcPts val="5381"/>
              </a:lnSpc>
            </a:pPr>
            <a:r>
              <a:rPr lang="en-US"/>
              <a:t>Section title</a:t>
            </a:r>
          </a:p>
        </p:txBody>
      </p:sp>
    </p:spTree>
    <p:extLst>
      <p:ext uri="{BB962C8B-B14F-4D97-AF65-F5344CB8AC3E}">
        <p14:creationId xmlns:p14="http://schemas.microsoft.com/office/powerpoint/2010/main" val="133553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8575725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3</a:t>
            </a:r>
          </a:p>
        </p:txBody>
      </p:sp>
    </p:spTree>
    <p:extLst>
      <p:ext uri="{BB962C8B-B14F-4D97-AF65-F5344CB8AC3E}">
        <p14:creationId xmlns:p14="http://schemas.microsoft.com/office/powerpoint/2010/main" val="3528209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36" tIns="175736" rIns="175736" bIns="175736" numCol="1" anchor="t" anchorCtr="0" compatLnSpc="1">
            <a:prstTxWarp prst="textNoShape">
              <a:avLst/>
            </a:prstTxWarp>
            <a:spAutoFit/>
          </a:bodyPr>
          <a:lstStyle/>
          <a:p>
            <a:pPr defTabSz="89575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819557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369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259833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7388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332883"/>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75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2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09031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92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27406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B88E-52DE-47C3-B1E7-63DF602EE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BF854-AFBD-48A6-A485-5B09DBD8C3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95209-7DE9-4197-84E8-B9603C13CF35}"/>
              </a:ext>
            </a:extLst>
          </p:cNvPr>
          <p:cNvSpPr>
            <a:spLocks noGrp="1"/>
          </p:cNvSpPr>
          <p:nvPr>
            <p:ph type="dt" sz="half" idx="10"/>
          </p:nvPr>
        </p:nvSpPr>
        <p:spPr/>
        <p:txBody>
          <a:bodyPr/>
          <a:lstStyle/>
          <a:p>
            <a:fld id="{5FE65FC6-6A78-4572-9FF0-3BBE2D7ECAC1}" type="datetimeFigureOut">
              <a:rPr lang="en-US" smtClean="0"/>
              <a:t>11/27/2018</a:t>
            </a:fld>
            <a:endParaRPr lang="en-US"/>
          </a:p>
        </p:txBody>
      </p:sp>
      <p:sp>
        <p:nvSpPr>
          <p:cNvPr id="5" name="Footer Placeholder 4">
            <a:extLst>
              <a:ext uri="{FF2B5EF4-FFF2-40B4-BE49-F238E27FC236}">
                <a16:creationId xmlns:a16="http://schemas.microsoft.com/office/drawing/2014/main" id="{3C4671B4-CF91-4C94-8BE9-825FACA9C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2B195-1A85-48B6-A783-34ED53673443}"/>
              </a:ext>
            </a:extLst>
          </p:cNvPr>
          <p:cNvSpPr>
            <a:spLocks noGrp="1"/>
          </p:cNvSpPr>
          <p:nvPr>
            <p:ph type="sldNum" sz="quarter" idx="12"/>
          </p:nvPr>
        </p:nvSpPr>
        <p:spPr/>
        <p:txBody>
          <a:bodyPr/>
          <a:lstStyle/>
          <a:p>
            <a:fld id="{C464A004-0EB2-4BB5-BA6D-553C3D876313}" type="slidenum">
              <a:rPr lang="en-US" smtClean="0"/>
              <a:t>‹#›</a:t>
            </a:fld>
            <a:endParaRPr lang="en-US"/>
          </a:p>
        </p:txBody>
      </p:sp>
    </p:spTree>
    <p:extLst>
      <p:ext uri="{BB962C8B-B14F-4D97-AF65-F5344CB8AC3E}">
        <p14:creationId xmlns:p14="http://schemas.microsoft.com/office/powerpoint/2010/main" val="10234238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2728301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4049373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1150517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03546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06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opic-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gray">
          <a:xfrm>
            <a:off x="1" y="0"/>
            <a:ext cx="3357532" cy="6858000"/>
          </a:xfrm>
          <a:prstGeom prst="rect">
            <a:avLst/>
          </a:prstGeom>
          <a:solidFill>
            <a:srgbClr val="00264B">
              <a:alpha val="5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userDrawn="1"/>
        </p:nvSpPr>
        <p:spPr>
          <a:xfrm>
            <a:off x="-24688" y="1175201"/>
            <a:ext cx="3383863" cy="2611389"/>
          </a:xfrm>
          <a:prstGeom prst="rect">
            <a:avLst/>
          </a:prstGeom>
          <a:solidFill>
            <a:schemeClr val="bg1">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p:nvPr>
        </p:nvSpPr>
        <p:spPr>
          <a:xfrm>
            <a:off x="411587" y="1490472"/>
            <a:ext cx="2807939" cy="197510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88179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24204703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8" r:id="rId14"/>
    <p:sldLayoutId id="2147483686" r:id="rId15"/>
    <p:sldLayoutId id="2147483706" r:id="rId16"/>
    <p:sldLayoutId id="2147483707" r:id="rId17"/>
  </p:sldLayoutIdLst>
  <p:transition>
    <p:fade/>
  </p:transition>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202">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1281521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fade/>
  </p:transition>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202">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5" y="1189179"/>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179302" y="3012080"/>
            <a:ext cx="6858623" cy="833218"/>
          </a:xfrm>
          <a:prstGeom prst="rect">
            <a:avLst/>
          </a:prstGeom>
        </p:spPr>
      </p:pic>
    </p:spTree>
    <p:extLst>
      <p:ext uri="{BB962C8B-B14F-4D97-AF65-F5344CB8AC3E}">
        <p14:creationId xmlns:p14="http://schemas.microsoft.com/office/powerpoint/2010/main" val="171791627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Lst>
  <p:transition>
    <p:fade/>
  </p:transition>
  <p:txStyles>
    <p:titleStyle>
      <a:lvl1pPr algn="l" defTabSz="896193" rtl="0" eaLnBrk="1" latinLnBrk="0" hangingPunct="1">
        <a:lnSpc>
          <a:spcPct val="90000"/>
        </a:lnSpc>
        <a:spcBef>
          <a:spcPct val="0"/>
        </a:spcBef>
        <a:buNone/>
        <a:defRPr lang="en-US" sz="4704"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4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3928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8927"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569"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212"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453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6pPr>
      <a:lvl7pPr marL="2912626"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7pPr>
      <a:lvl8pPr marL="3360722"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8pPr>
      <a:lvl9pPr marL="380882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9pPr>
    </p:bodyStyle>
    <p:otherStyle>
      <a:defPPr>
        <a:defRPr lang="en-US"/>
      </a:defPPr>
      <a:lvl1pPr marL="0" algn="l" defTabSz="896193" rtl="0" eaLnBrk="1" latinLnBrk="0" hangingPunct="1">
        <a:defRPr sz="1729" kern="1200">
          <a:solidFill>
            <a:schemeClr val="tx1"/>
          </a:solidFill>
          <a:latin typeface="+mn-lt"/>
          <a:ea typeface="+mn-ea"/>
          <a:cs typeface="+mn-cs"/>
        </a:defRPr>
      </a:lvl1pPr>
      <a:lvl2pPr marL="448096" algn="l" defTabSz="896193" rtl="0" eaLnBrk="1" latinLnBrk="0" hangingPunct="1">
        <a:defRPr sz="1729" kern="1200">
          <a:solidFill>
            <a:schemeClr val="tx1"/>
          </a:solidFill>
          <a:latin typeface="+mn-lt"/>
          <a:ea typeface="+mn-ea"/>
          <a:cs typeface="+mn-cs"/>
        </a:defRPr>
      </a:lvl2pPr>
      <a:lvl3pPr marL="896193" algn="l" defTabSz="896193" rtl="0" eaLnBrk="1" latinLnBrk="0" hangingPunct="1">
        <a:defRPr sz="1729" kern="1200">
          <a:solidFill>
            <a:schemeClr val="tx1"/>
          </a:solidFill>
          <a:latin typeface="+mn-lt"/>
          <a:ea typeface="+mn-ea"/>
          <a:cs typeface="+mn-cs"/>
        </a:defRPr>
      </a:lvl3pPr>
      <a:lvl4pPr marL="1344288" algn="l" defTabSz="896193" rtl="0" eaLnBrk="1" latinLnBrk="0" hangingPunct="1">
        <a:defRPr sz="1729" kern="1200">
          <a:solidFill>
            <a:schemeClr val="tx1"/>
          </a:solidFill>
          <a:latin typeface="+mn-lt"/>
          <a:ea typeface="+mn-ea"/>
          <a:cs typeface="+mn-cs"/>
        </a:defRPr>
      </a:lvl4pPr>
      <a:lvl5pPr marL="1792385" algn="l" defTabSz="896193" rtl="0" eaLnBrk="1" latinLnBrk="0" hangingPunct="1">
        <a:defRPr sz="1729" kern="1200">
          <a:solidFill>
            <a:schemeClr val="tx1"/>
          </a:solidFill>
          <a:latin typeface="+mn-lt"/>
          <a:ea typeface="+mn-ea"/>
          <a:cs typeface="+mn-cs"/>
        </a:defRPr>
      </a:lvl5pPr>
      <a:lvl6pPr marL="2240483" algn="l" defTabSz="896193" rtl="0" eaLnBrk="1" latinLnBrk="0" hangingPunct="1">
        <a:defRPr sz="1729" kern="1200">
          <a:solidFill>
            <a:schemeClr val="tx1"/>
          </a:solidFill>
          <a:latin typeface="+mn-lt"/>
          <a:ea typeface="+mn-ea"/>
          <a:cs typeface="+mn-cs"/>
        </a:defRPr>
      </a:lvl6pPr>
      <a:lvl7pPr marL="2688578" algn="l" defTabSz="896193" rtl="0" eaLnBrk="1" latinLnBrk="0" hangingPunct="1">
        <a:defRPr sz="1729" kern="1200">
          <a:solidFill>
            <a:schemeClr val="tx1"/>
          </a:solidFill>
          <a:latin typeface="+mn-lt"/>
          <a:ea typeface="+mn-ea"/>
          <a:cs typeface="+mn-cs"/>
        </a:defRPr>
      </a:lvl7pPr>
      <a:lvl8pPr marL="3136675" algn="l" defTabSz="896193" rtl="0" eaLnBrk="1" latinLnBrk="0" hangingPunct="1">
        <a:defRPr sz="1729" kern="1200">
          <a:solidFill>
            <a:schemeClr val="tx1"/>
          </a:solidFill>
          <a:latin typeface="+mn-lt"/>
          <a:ea typeface="+mn-ea"/>
          <a:cs typeface="+mn-cs"/>
        </a:defRPr>
      </a:lvl8pPr>
      <a:lvl9pPr marL="3584772" algn="l" defTabSz="896193" rtl="0" eaLnBrk="1" latinLnBrk="0" hangingPunct="1">
        <a:defRPr sz="17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202">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3.xml"/><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notesSlide" Target="../notesSlides/notesSlide8.xml"/><Relationship Id="rId9"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jpe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4.xml"/><Relationship Id="rId7"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hyperlink" Target="https://docs.microsoft.com/en-us/windows/deployment/windows-autopilot/windows-10-autopilot" TargetMode="Externa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8.xml"/><Relationship Id="rId1" Type="http://schemas.openxmlformats.org/officeDocument/2006/relationships/video" Target="https://www.youtube.com/embed/KYVptkpsOq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8.xml"/><Relationship Id="rId1" Type="http://schemas.openxmlformats.org/officeDocument/2006/relationships/video" Target="https://www.youtube.com/embed/4K4hC5NchbE"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m365.learnondemand.net/"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5993" y="2977054"/>
            <a:ext cx="10632921" cy="1793104"/>
          </a:xfrm>
        </p:spPr>
        <p:txBody>
          <a:bodyPr/>
          <a:lstStyle/>
          <a:p>
            <a:br>
              <a:rPr lang="en-US" dirty="0"/>
            </a:br>
            <a:r>
              <a:rPr lang="en-US" spc="0" dirty="0">
                <a:ln w="0"/>
                <a:solidFill>
                  <a:schemeClr val="accent1"/>
                </a:solidFill>
                <a:effectLst>
                  <a:outerShdw blurRad="38100" dist="25400" dir="5400000" algn="ctr" rotWithShape="0">
                    <a:srgbClr val="6E747A">
                      <a:alpha val="43000"/>
                    </a:srgbClr>
                  </a:outerShdw>
                </a:effectLst>
              </a:rPr>
              <a:t>Microsoft</a:t>
            </a:r>
            <a:r>
              <a:rPr lang="en-US" dirty="0"/>
              <a:t> 365 Powered device Deployment &amp; Autopilot</a:t>
            </a:r>
          </a:p>
        </p:txBody>
      </p:sp>
      <p:sp>
        <p:nvSpPr>
          <p:cNvPr id="6" name="Text Placeholder 5">
            <a:extLst>
              <a:ext uri="{FF2B5EF4-FFF2-40B4-BE49-F238E27FC236}">
                <a16:creationId xmlns:a16="http://schemas.microsoft.com/office/drawing/2014/main" id="{6C08DDA7-617B-40F9-A987-6F8E41CAB898}"/>
              </a:ext>
            </a:extLst>
          </p:cNvPr>
          <p:cNvSpPr>
            <a:spLocks noGrp="1"/>
          </p:cNvSpPr>
          <p:nvPr>
            <p:ph type="body" sz="quarter" idx="12"/>
          </p:nvPr>
        </p:nvSpPr>
        <p:spPr/>
        <p:txBody>
          <a:bodyPr/>
          <a:lstStyle/>
          <a:p>
            <a:r>
              <a:rPr lang="en-US" sz="1765" dirty="0"/>
              <a:t>Dec 2018</a:t>
            </a:r>
          </a:p>
        </p:txBody>
      </p:sp>
      <p:sp>
        <p:nvSpPr>
          <p:cNvPr id="2" name="TextBox 1">
            <a:extLst>
              <a:ext uri="{FF2B5EF4-FFF2-40B4-BE49-F238E27FC236}">
                <a16:creationId xmlns:a16="http://schemas.microsoft.com/office/drawing/2014/main" id="{F803AED5-FED8-4E17-A9D5-5D121C1BC225}"/>
              </a:ext>
            </a:extLst>
          </p:cNvPr>
          <p:cNvSpPr txBox="1"/>
          <p:nvPr/>
        </p:nvSpPr>
        <p:spPr>
          <a:xfrm>
            <a:off x="10175549" y="6406048"/>
            <a:ext cx="2070168" cy="436314"/>
          </a:xfrm>
          <a:prstGeom prst="rect">
            <a:avLst/>
          </a:prstGeom>
          <a:noFill/>
        </p:spPr>
        <p:txBody>
          <a:bodyPr wrap="none" lIns="175761" tIns="140609" rIns="175761" bIns="140609" rtlCol="0">
            <a:spAutoFit/>
          </a:bodyPr>
          <a:lstStyle/>
          <a:p>
            <a:pPr defTabSz="896365">
              <a:lnSpc>
                <a:spcPct val="90000"/>
              </a:lnSpc>
              <a:spcAft>
                <a:spcPts val="576"/>
              </a:spcAft>
              <a:defRPr/>
            </a:pPr>
            <a:r>
              <a:rPr lang="en-US" sz="1100" dirty="0">
                <a:solidFill>
                  <a:srgbClr val="2F2F2F"/>
                </a:solidFill>
              </a:rPr>
              <a:t>Microsoft 365 Device Series</a:t>
            </a:r>
          </a:p>
        </p:txBody>
      </p:sp>
      <p:sp>
        <p:nvSpPr>
          <p:cNvPr id="3" name="TextBox 2">
            <a:extLst>
              <a:ext uri="{FF2B5EF4-FFF2-40B4-BE49-F238E27FC236}">
                <a16:creationId xmlns:a16="http://schemas.microsoft.com/office/drawing/2014/main" id="{0623581B-17F4-4854-935B-58B2B92492A3}"/>
              </a:ext>
            </a:extLst>
          </p:cNvPr>
          <p:cNvSpPr txBox="1"/>
          <p:nvPr>
            <p:extLst/>
          </p:nvPr>
        </p:nvSpPr>
        <p:spPr>
          <a:xfrm>
            <a:off x="138394" y="6214498"/>
            <a:ext cx="1858363" cy="627864"/>
          </a:xfrm>
          <a:prstGeom prst="rect">
            <a:avLst/>
          </a:prstGeom>
          <a:noFill/>
        </p:spPr>
        <p:txBody>
          <a:bodyPr wrap="square" lIns="182880" tIns="146304" rIns="182880" bIns="146304" rtlCol="0" anchor="t">
            <a:spAutoFit/>
          </a:bodyPr>
          <a:lstStyle/>
          <a:p>
            <a:pPr>
              <a:lnSpc>
                <a:spcPct val="90000"/>
              </a:lnSpc>
              <a:spcAft>
                <a:spcPts val="600"/>
              </a:spcAft>
            </a:pPr>
            <a:r>
              <a:rPr lang="en-US" sz="2400" dirty="0">
                <a:gradFill>
                  <a:gsLst>
                    <a:gs pos="2917">
                      <a:schemeClr val="tx1"/>
                    </a:gs>
                    <a:gs pos="30000">
                      <a:schemeClr val="tx1"/>
                    </a:gs>
                  </a:gsLst>
                  <a:lin ang="5400000" scaled="0"/>
                </a:gradFill>
              </a:rPr>
              <a:t>MD2</a:t>
            </a:r>
          </a:p>
        </p:txBody>
      </p:sp>
    </p:spTree>
    <p:extLst>
      <p:ext uri="{BB962C8B-B14F-4D97-AF65-F5344CB8AC3E}">
        <p14:creationId xmlns:p14="http://schemas.microsoft.com/office/powerpoint/2010/main" val="223324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Picture 4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60047" y="5970234"/>
            <a:ext cx="737221" cy="919701"/>
          </a:xfrm>
          <a:prstGeom prst="rect">
            <a:avLst/>
          </a:prstGeom>
        </p:spPr>
      </p:pic>
      <p:grpSp>
        <p:nvGrpSpPr>
          <p:cNvPr id="26" name="Group 16"/>
          <p:cNvGrpSpPr>
            <a:grpSpLocks noChangeAspect="1"/>
          </p:cNvGrpSpPr>
          <p:nvPr/>
        </p:nvGrpSpPr>
        <p:grpSpPr bwMode="auto">
          <a:xfrm>
            <a:off x="8380898" y="5655741"/>
            <a:ext cx="728241" cy="1215293"/>
            <a:chOff x="5378" y="3634"/>
            <a:chExt cx="468" cy="781"/>
          </a:xfrm>
        </p:grpSpPr>
        <p:sp>
          <p:nvSpPr>
            <p:cNvPr id="28" name="Freeform 17"/>
            <p:cNvSpPr>
              <a:spLocks noEditPoints="1"/>
            </p:cNvSpPr>
            <p:nvPr/>
          </p:nvSpPr>
          <p:spPr bwMode="auto">
            <a:xfrm>
              <a:off x="5378" y="3634"/>
              <a:ext cx="468" cy="781"/>
            </a:xfrm>
            <a:custGeom>
              <a:avLst/>
              <a:gdLst>
                <a:gd name="T0" fmla="*/ 275 w 275"/>
                <a:gd name="T1" fmla="*/ 660 h 660"/>
                <a:gd name="T2" fmla="*/ 275 w 275"/>
                <a:gd name="T3" fmla="*/ 151 h 660"/>
                <a:gd name="T4" fmla="*/ 234 w 275"/>
                <a:gd name="T5" fmla="*/ 151 h 660"/>
                <a:gd name="T6" fmla="*/ 234 w 275"/>
                <a:gd name="T7" fmla="*/ 84 h 660"/>
                <a:gd name="T8" fmla="*/ 182 w 275"/>
                <a:gd name="T9" fmla="*/ 84 h 660"/>
                <a:gd name="T10" fmla="*/ 122 w 275"/>
                <a:gd name="T11" fmla="*/ 0 h 660"/>
                <a:gd name="T12" fmla="*/ 0 w 275"/>
                <a:gd name="T13" fmla="*/ 0 h 660"/>
                <a:gd name="T14" fmla="*/ 0 w 275"/>
                <a:gd name="T15" fmla="*/ 105 h 660"/>
                <a:gd name="T16" fmla="*/ 0 w 275"/>
                <a:gd name="T17" fmla="*/ 105 h 660"/>
                <a:gd name="T18" fmla="*/ 0 w 275"/>
                <a:gd name="T19" fmla="*/ 660 h 660"/>
                <a:gd name="T20" fmla="*/ 119 w 275"/>
                <a:gd name="T21" fmla="*/ 660 h 660"/>
                <a:gd name="T22" fmla="*/ 119 w 275"/>
                <a:gd name="T23"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 h="660">
                  <a:moveTo>
                    <a:pt x="275" y="660"/>
                  </a:moveTo>
                  <a:cubicBezTo>
                    <a:pt x="275" y="178"/>
                    <a:pt x="275" y="151"/>
                    <a:pt x="275" y="151"/>
                  </a:cubicBezTo>
                  <a:cubicBezTo>
                    <a:pt x="234" y="151"/>
                    <a:pt x="234" y="151"/>
                    <a:pt x="234" y="151"/>
                  </a:cubicBezTo>
                  <a:cubicBezTo>
                    <a:pt x="234" y="84"/>
                    <a:pt x="234" y="84"/>
                    <a:pt x="234" y="84"/>
                  </a:cubicBezTo>
                  <a:cubicBezTo>
                    <a:pt x="182" y="84"/>
                    <a:pt x="182" y="84"/>
                    <a:pt x="182" y="84"/>
                  </a:cubicBezTo>
                  <a:cubicBezTo>
                    <a:pt x="122" y="0"/>
                    <a:pt x="122" y="0"/>
                    <a:pt x="122" y="0"/>
                  </a:cubicBezTo>
                  <a:cubicBezTo>
                    <a:pt x="0" y="0"/>
                    <a:pt x="0" y="0"/>
                    <a:pt x="0" y="0"/>
                  </a:cubicBezTo>
                  <a:cubicBezTo>
                    <a:pt x="0" y="105"/>
                    <a:pt x="0" y="105"/>
                    <a:pt x="0" y="105"/>
                  </a:cubicBezTo>
                  <a:cubicBezTo>
                    <a:pt x="0" y="105"/>
                    <a:pt x="0" y="105"/>
                    <a:pt x="0" y="105"/>
                  </a:cubicBezTo>
                  <a:cubicBezTo>
                    <a:pt x="0" y="657"/>
                    <a:pt x="0" y="660"/>
                    <a:pt x="0" y="660"/>
                  </a:cubicBezTo>
                  <a:moveTo>
                    <a:pt x="119" y="660"/>
                  </a:moveTo>
                  <a:cubicBezTo>
                    <a:pt x="119" y="660"/>
                    <a:pt x="119" y="660"/>
                    <a:pt x="119" y="660"/>
                  </a:cubicBezTo>
                </a:path>
              </a:pathLst>
            </a:custGeom>
            <a:solidFill>
              <a:srgbClr val="7778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3" name="Freeform 22"/>
            <p:cNvSpPr>
              <a:spLocks/>
            </p:cNvSpPr>
            <p:nvPr/>
          </p:nvSpPr>
          <p:spPr bwMode="auto">
            <a:xfrm>
              <a:off x="5437" y="4212"/>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4" name="Freeform 23"/>
            <p:cNvSpPr>
              <a:spLocks/>
            </p:cNvSpPr>
            <p:nvPr/>
          </p:nvSpPr>
          <p:spPr bwMode="auto">
            <a:xfrm>
              <a:off x="5568" y="4212"/>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5" name="Freeform 24"/>
            <p:cNvSpPr>
              <a:spLocks/>
            </p:cNvSpPr>
            <p:nvPr/>
          </p:nvSpPr>
          <p:spPr bwMode="auto">
            <a:xfrm>
              <a:off x="5701" y="4212"/>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6" name="Freeform 25"/>
            <p:cNvSpPr>
              <a:spLocks/>
            </p:cNvSpPr>
            <p:nvPr/>
          </p:nvSpPr>
          <p:spPr bwMode="auto">
            <a:xfrm>
              <a:off x="5437" y="4017"/>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7" name="Freeform 26"/>
            <p:cNvSpPr>
              <a:spLocks/>
            </p:cNvSpPr>
            <p:nvPr/>
          </p:nvSpPr>
          <p:spPr bwMode="auto">
            <a:xfrm>
              <a:off x="5568" y="4017"/>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8" name="Freeform 27"/>
            <p:cNvSpPr>
              <a:spLocks/>
            </p:cNvSpPr>
            <p:nvPr/>
          </p:nvSpPr>
          <p:spPr bwMode="auto">
            <a:xfrm>
              <a:off x="5701" y="4017"/>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9" name="Freeform 28"/>
            <p:cNvSpPr>
              <a:spLocks/>
            </p:cNvSpPr>
            <p:nvPr/>
          </p:nvSpPr>
          <p:spPr bwMode="auto">
            <a:xfrm>
              <a:off x="5437" y="3797"/>
              <a:ext cx="85" cy="66"/>
            </a:xfrm>
            <a:custGeom>
              <a:avLst/>
              <a:gdLst>
                <a:gd name="T0" fmla="*/ 50 w 50"/>
                <a:gd name="T1" fmla="*/ 0 h 39"/>
                <a:gd name="T2" fmla="*/ 50 w 50"/>
                <a:gd name="T3" fmla="*/ 39 h 39"/>
                <a:gd name="T4" fmla="*/ 0 w 50"/>
                <a:gd name="T5" fmla="*/ 39 h 39"/>
                <a:gd name="T6" fmla="*/ 0 w 50"/>
                <a:gd name="T7" fmla="*/ 0 h 39"/>
                <a:gd name="T8" fmla="*/ 0 w 50"/>
                <a:gd name="T9" fmla="*/ 0 h 39"/>
                <a:gd name="T10" fmla="*/ 0 w 50"/>
                <a:gd name="T11" fmla="*/ 0 h 39"/>
              </a:gdLst>
              <a:ahLst/>
              <a:cxnLst>
                <a:cxn ang="0">
                  <a:pos x="T0" y="T1"/>
                </a:cxn>
                <a:cxn ang="0">
                  <a:pos x="T2" y="T3"/>
                </a:cxn>
                <a:cxn ang="0">
                  <a:pos x="T4" y="T5"/>
                </a:cxn>
                <a:cxn ang="0">
                  <a:pos x="T6" y="T7"/>
                </a:cxn>
                <a:cxn ang="0">
                  <a:pos x="T8" y="T9"/>
                </a:cxn>
                <a:cxn ang="0">
                  <a:pos x="T10" y="T11"/>
                </a:cxn>
              </a:cxnLst>
              <a:rect l="0" t="0" r="r" b="b"/>
              <a:pathLst>
                <a:path w="50" h="39">
                  <a:moveTo>
                    <a:pt x="50" y="0"/>
                  </a:moveTo>
                  <a:cubicBezTo>
                    <a:pt x="50" y="39"/>
                    <a:pt x="50" y="39"/>
                    <a:pt x="50" y="39"/>
                  </a:cubicBezTo>
                  <a:cubicBezTo>
                    <a:pt x="0" y="39"/>
                    <a:pt x="0" y="39"/>
                    <a:pt x="0" y="39"/>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40" name="Freeform 29"/>
            <p:cNvSpPr>
              <a:spLocks/>
            </p:cNvSpPr>
            <p:nvPr/>
          </p:nvSpPr>
          <p:spPr bwMode="auto">
            <a:xfrm>
              <a:off x="5568" y="3797"/>
              <a:ext cx="85" cy="66"/>
            </a:xfrm>
            <a:custGeom>
              <a:avLst/>
              <a:gdLst>
                <a:gd name="T0" fmla="*/ 50 w 50"/>
                <a:gd name="T1" fmla="*/ 0 h 39"/>
                <a:gd name="T2" fmla="*/ 50 w 50"/>
                <a:gd name="T3" fmla="*/ 39 h 39"/>
                <a:gd name="T4" fmla="*/ 0 w 50"/>
                <a:gd name="T5" fmla="*/ 39 h 39"/>
                <a:gd name="T6" fmla="*/ 0 w 50"/>
                <a:gd name="T7" fmla="*/ 0 h 39"/>
                <a:gd name="T8" fmla="*/ 0 w 50"/>
                <a:gd name="T9" fmla="*/ 0 h 39"/>
                <a:gd name="T10" fmla="*/ 0 w 50"/>
                <a:gd name="T11" fmla="*/ 0 h 39"/>
              </a:gdLst>
              <a:ahLst/>
              <a:cxnLst>
                <a:cxn ang="0">
                  <a:pos x="T0" y="T1"/>
                </a:cxn>
                <a:cxn ang="0">
                  <a:pos x="T2" y="T3"/>
                </a:cxn>
                <a:cxn ang="0">
                  <a:pos x="T4" y="T5"/>
                </a:cxn>
                <a:cxn ang="0">
                  <a:pos x="T6" y="T7"/>
                </a:cxn>
                <a:cxn ang="0">
                  <a:pos x="T8" y="T9"/>
                </a:cxn>
                <a:cxn ang="0">
                  <a:pos x="T10" y="T11"/>
                </a:cxn>
              </a:cxnLst>
              <a:rect l="0" t="0" r="r" b="b"/>
              <a:pathLst>
                <a:path w="50" h="39">
                  <a:moveTo>
                    <a:pt x="50" y="0"/>
                  </a:moveTo>
                  <a:cubicBezTo>
                    <a:pt x="50" y="39"/>
                    <a:pt x="50" y="39"/>
                    <a:pt x="50" y="39"/>
                  </a:cubicBezTo>
                  <a:cubicBezTo>
                    <a:pt x="0" y="39"/>
                    <a:pt x="0" y="39"/>
                    <a:pt x="0" y="39"/>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42" name="Line 30"/>
            <p:cNvSpPr>
              <a:spLocks noChangeShapeType="1"/>
            </p:cNvSpPr>
            <p:nvPr/>
          </p:nvSpPr>
          <p:spPr bwMode="auto">
            <a:xfrm>
              <a:off x="5786" y="37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43" name="Line 31"/>
            <p:cNvSpPr>
              <a:spLocks noChangeShapeType="1"/>
            </p:cNvSpPr>
            <p:nvPr/>
          </p:nvSpPr>
          <p:spPr bwMode="auto">
            <a:xfrm>
              <a:off x="5786" y="37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46" name="Freeform 34"/>
            <p:cNvSpPr>
              <a:spLocks/>
            </p:cNvSpPr>
            <p:nvPr/>
          </p:nvSpPr>
          <p:spPr bwMode="auto">
            <a:xfrm>
              <a:off x="5437" y="3910"/>
              <a:ext cx="349" cy="66"/>
            </a:xfrm>
            <a:custGeom>
              <a:avLst/>
              <a:gdLst>
                <a:gd name="T0" fmla="*/ 0 w 349"/>
                <a:gd name="T1" fmla="*/ 0 h 66"/>
                <a:gd name="T2" fmla="*/ 349 w 349"/>
                <a:gd name="T3" fmla="*/ 0 h 66"/>
                <a:gd name="T4" fmla="*/ 349 w 349"/>
                <a:gd name="T5" fmla="*/ 66 h 66"/>
                <a:gd name="T6" fmla="*/ 0 w 349"/>
                <a:gd name="T7" fmla="*/ 66 h 66"/>
                <a:gd name="T8" fmla="*/ 0 w 349"/>
                <a:gd name="T9" fmla="*/ 0 h 66"/>
                <a:gd name="T10" fmla="*/ 0 w 349"/>
                <a:gd name="T11" fmla="*/ 0 h 66"/>
              </a:gdLst>
              <a:ahLst/>
              <a:cxnLst>
                <a:cxn ang="0">
                  <a:pos x="T0" y="T1"/>
                </a:cxn>
                <a:cxn ang="0">
                  <a:pos x="T2" y="T3"/>
                </a:cxn>
                <a:cxn ang="0">
                  <a:pos x="T4" y="T5"/>
                </a:cxn>
                <a:cxn ang="0">
                  <a:pos x="T6" y="T7"/>
                </a:cxn>
                <a:cxn ang="0">
                  <a:pos x="T8" y="T9"/>
                </a:cxn>
                <a:cxn ang="0">
                  <a:pos x="T10" y="T11"/>
                </a:cxn>
              </a:cxnLst>
              <a:rect l="0" t="0" r="r" b="b"/>
              <a:pathLst>
                <a:path w="349" h="66">
                  <a:moveTo>
                    <a:pt x="0" y="0"/>
                  </a:moveTo>
                  <a:lnTo>
                    <a:pt x="349" y="0"/>
                  </a:lnTo>
                  <a:lnTo>
                    <a:pt x="349" y="66"/>
                  </a:lnTo>
                  <a:lnTo>
                    <a:pt x="0" y="66"/>
                  </a:lnTo>
                  <a:lnTo>
                    <a:pt x="0" y="0"/>
                  </a:lnTo>
                  <a:lnTo>
                    <a:pt x="0"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47" name="Freeform 35"/>
            <p:cNvSpPr>
              <a:spLocks/>
            </p:cNvSpPr>
            <p:nvPr/>
          </p:nvSpPr>
          <p:spPr bwMode="auto">
            <a:xfrm>
              <a:off x="5437" y="4107"/>
              <a:ext cx="349" cy="65"/>
            </a:xfrm>
            <a:custGeom>
              <a:avLst/>
              <a:gdLst>
                <a:gd name="T0" fmla="*/ 0 w 349"/>
                <a:gd name="T1" fmla="*/ 0 h 65"/>
                <a:gd name="T2" fmla="*/ 349 w 349"/>
                <a:gd name="T3" fmla="*/ 0 h 65"/>
                <a:gd name="T4" fmla="*/ 349 w 349"/>
                <a:gd name="T5" fmla="*/ 65 h 65"/>
                <a:gd name="T6" fmla="*/ 0 w 349"/>
                <a:gd name="T7" fmla="*/ 65 h 65"/>
                <a:gd name="T8" fmla="*/ 0 w 349"/>
                <a:gd name="T9" fmla="*/ 0 h 65"/>
                <a:gd name="T10" fmla="*/ 0 w 349"/>
                <a:gd name="T11" fmla="*/ 0 h 65"/>
              </a:gdLst>
              <a:ahLst/>
              <a:cxnLst>
                <a:cxn ang="0">
                  <a:pos x="T0" y="T1"/>
                </a:cxn>
                <a:cxn ang="0">
                  <a:pos x="T2" y="T3"/>
                </a:cxn>
                <a:cxn ang="0">
                  <a:pos x="T4" y="T5"/>
                </a:cxn>
                <a:cxn ang="0">
                  <a:pos x="T6" y="T7"/>
                </a:cxn>
                <a:cxn ang="0">
                  <a:pos x="T8" y="T9"/>
                </a:cxn>
                <a:cxn ang="0">
                  <a:pos x="T10" y="T11"/>
                </a:cxn>
              </a:cxnLst>
              <a:rect l="0" t="0" r="r" b="b"/>
              <a:pathLst>
                <a:path w="349" h="65">
                  <a:moveTo>
                    <a:pt x="0" y="0"/>
                  </a:moveTo>
                  <a:lnTo>
                    <a:pt x="349" y="0"/>
                  </a:lnTo>
                  <a:lnTo>
                    <a:pt x="349" y="65"/>
                  </a:lnTo>
                  <a:lnTo>
                    <a:pt x="0" y="65"/>
                  </a:lnTo>
                  <a:lnTo>
                    <a:pt x="0" y="0"/>
                  </a:lnTo>
                  <a:lnTo>
                    <a:pt x="0"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48" name="Freeform 36"/>
            <p:cNvSpPr>
              <a:spLocks/>
            </p:cNvSpPr>
            <p:nvPr/>
          </p:nvSpPr>
          <p:spPr bwMode="auto">
            <a:xfrm>
              <a:off x="5437" y="4302"/>
              <a:ext cx="349" cy="66"/>
            </a:xfrm>
            <a:custGeom>
              <a:avLst/>
              <a:gdLst>
                <a:gd name="T0" fmla="*/ 0 w 349"/>
                <a:gd name="T1" fmla="*/ 0 h 66"/>
                <a:gd name="T2" fmla="*/ 349 w 349"/>
                <a:gd name="T3" fmla="*/ 0 h 66"/>
                <a:gd name="T4" fmla="*/ 349 w 349"/>
                <a:gd name="T5" fmla="*/ 66 h 66"/>
                <a:gd name="T6" fmla="*/ 0 w 349"/>
                <a:gd name="T7" fmla="*/ 66 h 66"/>
                <a:gd name="T8" fmla="*/ 0 w 349"/>
                <a:gd name="T9" fmla="*/ 0 h 66"/>
                <a:gd name="T10" fmla="*/ 0 w 349"/>
                <a:gd name="T11" fmla="*/ 0 h 66"/>
              </a:gdLst>
              <a:ahLst/>
              <a:cxnLst>
                <a:cxn ang="0">
                  <a:pos x="T0" y="T1"/>
                </a:cxn>
                <a:cxn ang="0">
                  <a:pos x="T2" y="T3"/>
                </a:cxn>
                <a:cxn ang="0">
                  <a:pos x="T4" y="T5"/>
                </a:cxn>
                <a:cxn ang="0">
                  <a:pos x="T6" y="T7"/>
                </a:cxn>
                <a:cxn ang="0">
                  <a:pos x="T8" y="T9"/>
                </a:cxn>
                <a:cxn ang="0">
                  <a:pos x="T10" y="T11"/>
                </a:cxn>
              </a:cxnLst>
              <a:rect l="0" t="0" r="r" b="b"/>
              <a:pathLst>
                <a:path w="349" h="66">
                  <a:moveTo>
                    <a:pt x="0" y="0"/>
                  </a:moveTo>
                  <a:lnTo>
                    <a:pt x="349" y="0"/>
                  </a:lnTo>
                  <a:lnTo>
                    <a:pt x="349" y="66"/>
                  </a:lnTo>
                  <a:lnTo>
                    <a:pt x="0" y="66"/>
                  </a:lnTo>
                  <a:lnTo>
                    <a:pt x="0" y="0"/>
                  </a:lnTo>
                  <a:lnTo>
                    <a:pt x="0"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grpSp>
        <p:nvGrpSpPr>
          <p:cNvPr id="2" name="Group 1"/>
          <p:cNvGrpSpPr/>
          <p:nvPr/>
        </p:nvGrpSpPr>
        <p:grpSpPr>
          <a:xfrm>
            <a:off x="8696727" y="4203994"/>
            <a:ext cx="1970555" cy="1396514"/>
            <a:chOff x="7938775" y="4223646"/>
            <a:chExt cx="2361192" cy="1673355"/>
          </a:xfrm>
        </p:grpSpPr>
        <p:pic>
          <p:nvPicPr>
            <p:cNvPr id="279" name="Picture 27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33788" y="4223646"/>
              <a:ext cx="1771167" cy="1187978"/>
            </a:xfrm>
            <a:prstGeom prst="rect">
              <a:avLst/>
            </a:prstGeom>
          </p:spPr>
        </p:pic>
        <p:pic>
          <p:nvPicPr>
            <p:cNvPr id="56" name="Picture 55"/>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7938775" y="5452045"/>
              <a:ext cx="2361192" cy="444956"/>
            </a:xfrm>
            <a:prstGeom prst="rect">
              <a:avLst/>
            </a:prstGeom>
          </p:spPr>
        </p:pic>
      </p:grpSp>
      <p:pic>
        <p:nvPicPr>
          <p:cNvPr id="92" name="Picture 9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521783" y="4727541"/>
            <a:ext cx="1420932" cy="1903348"/>
          </a:xfrm>
          <a:prstGeom prst="rect">
            <a:avLst/>
          </a:prstGeom>
        </p:spPr>
      </p:pic>
      <p:grpSp>
        <p:nvGrpSpPr>
          <p:cNvPr id="93" name="Group 92"/>
          <p:cNvGrpSpPr/>
          <p:nvPr/>
        </p:nvGrpSpPr>
        <p:grpSpPr>
          <a:xfrm>
            <a:off x="10162182" y="5479024"/>
            <a:ext cx="255415" cy="490342"/>
            <a:chOff x="6229350" y="5232400"/>
            <a:chExt cx="539750" cy="1046162"/>
          </a:xfrm>
        </p:grpSpPr>
        <p:sp>
          <p:nvSpPr>
            <p:cNvPr id="94"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sp>
          <p:nvSpPr>
            <p:cNvPr id="95"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sp>
          <p:nvSpPr>
            <p:cNvPr id="96"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grpSp>
      <p:sp>
        <p:nvSpPr>
          <p:cNvPr id="97" name="AutoShape 3"/>
          <p:cNvSpPr>
            <a:spLocks noChangeAspect="1" noChangeArrowheads="1" noTextEdit="1"/>
          </p:cNvSpPr>
          <p:nvPr/>
        </p:nvSpPr>
        <p:spPr bwMode="auto">
          <a:xfrm>
            <a:off x="6354234" y="4993588"/>
            <a:ext cx="5829496" cy="188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sp>
        <p:nvSpPr>
          <p:cNvPr id="98" name="Freeform 11"/>
          <p:cNvSpPr>
            <a:spLocks/>
          </p:cNvSpPr>
          <p:nvPr/>
        </p:nvSpPr>
        <p:spPr bwMode="auto">
          <a:xfrm>
            <a:off x="6349880" y="6212445"/>
            <a:ext cx="2932459" cy="685411"/>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grpSp>
        <p:nvGrpSpPr>
          <p:cNvPr id="99" name="Group 98"/>
          <p:cNvGrpSpPr/>
          <p:nvPr/>
        </p:nvGrpSpPr>
        <p:grpSpPr>
          <a:xfrm>
            <a:off x="7359087" y="5831232"/>
            <a:ext cx="255415" cy="490342"/>
            <a:chOff x="6229350" y="5232400"/>
            <a:chExt cx="539750" cy="1046162"/>
          </a:xfrm>
        </p:grpSpPr>
        <p:sp>
          <p:nvSpPr>
            <p:cNvPr id="10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sp>
          <p:nvSpPr>
            <p:cNvPr id="10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sp>
          <p:nvSpPr>
            <p:cNvPr id="10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grpSp>
      <p:sp>
        <p:nvSpPr>
          <p:cNvPr id="103" name="Freeform 17"/>
          <p:cNvSpPr>
            <a:spLocks/>
          </p:cNvSpPr>
          <p:nvPr/>
        </p:nvSpPr>
        <p:spPr bwMode="auto">
          <a:xfrm>
            <a:off x="10235477" y="6083730"/>
            <a:ext cx="1960877" cy="786908"/>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sp>
        <p:nvSpPr>
          <p:cNvPr id="104" name="Freeform 18"/>
          <p:cNvSpPr>
            <a:spLocks/>
          </p:cNvSpPr>
          <p:nvPr/>
        </p:nvSpPr>
        <p:spPr bwMode="auto">
          <a:xfrm>
            <a:off x="7671363" y="5579209"/>
            <a:ext cx="4498630" cy="1306917"/>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sp>
        <p:nvSpPr>
          <p:cNvPr id="114" name="Freeform 29"/>
          <p:cNvSpPr>
            <a:spLocks/>
          </p:cNvSpPr>
          <p:nvPr/>
        </p:nvSpPr>
        <p:spPr bwMode="auto">
          <a:xfrm>
            <a:off x="8505419" y="6294619"/>
            <a:ext cx="2466909" cy="575144"/>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grpSp>
        <p:nvGrpSpPr>
          <p:cNvPr id="118" name="Group 117"/>
          <p:cNvGrpSpPr/>
          <p:nvPr/>
        </p:nvGrpSpPr>
        <p:grpSpPr>
          <a:xfrm>
            <a:off x="7937552" y="5828537"/>
            <a:ext cx="255415" cy="490342"/>
            <a:chOff x="6229350" y="5232400"/>
            <a:chExt cx="539750" cy="1046162"/>
          </a:xfrm>
        </p:grpSpPr>
        <p:sp>
          <p:nvSpPr>
            <p:cNvPr id="11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sp>
          <p:nvSpPr>
            <p:cNvPr id="12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sp>
          <p:nvSpPr>
            <p:cNvPr id="12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chemeClr val="bg2">
                    <a:lumMod val="25000"/>
                  </a:schemeClr>
                </a:solidFill>
                <a:latin typeface="Segoe UI"/>
              </a:endParaRPr>
            </a:p>
          </p:txBody>
        </p:sp>
      </p:grpSp>
      <p:grpSp>
        <p:nvGrpSpPr>
          <p:cNvPr id="355" name="Group 354"/>
          <p:cNvGrpSpPr/>
          <p:nvPr/>
        </p:nvGrpSpPr>
        <p:grpSpPr>
          <a:xfrm>
            <a:off x="11114409" y="4147928"/>
            <a:ext cx="777318" cy="555653"/>
            <a:chOff x="10671731" y="2778451"/>
            <a:chExt cx="793017" cy="566876"/>
          </a:xfrm>
        </p:grpSpPr>
        <p:grpSp>
          <p:nvGrpSpPr>
            <p:cNvPr id="356" name="Group 4"/>
            <p:cNvGrpSpPr>
              <a:grpSpLocks noChangeAspect="1"/>
            </p:cNvGrpSpPr>
            <p:nvPr/>
          </p:nvGrpSpPr>
          <p:grpSpPr bwMode="auto">
            <a:xfrm>
              <a:off x="10671731" y="2778451"/>
              <a:ext cx="793017" cy="566876"/>
              <a:chOff x="7866" y="1801"/>
              <a:chExt cx="1301" cy="930"/>
            </a:xfrm>
          </p:grpSpPr>
          <p:sp>
            <p:nvSpPr>
              <p:cNvPr id="371" name="AutoShape 3"/>
              <p:cNvSpPr>
                <a:spLocks noChangeAspect="1" noChangeArrowheads="1" noTextEdit="1"/>
              </p:cNvSpPr>
              <p:nvPr/>
            </p:nvSpPr>
            <p:spPr bwMode="auto">
              <a:xfrm>
                <a:off x="7868" y="1801"/>
                <a:ext cx="1297"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72" name="Freeform 5"/>
              <p:cNvSpPr>
                <a:spLocks/>
              </p:cNvSpPr>
              <p:nvPr/>
            </p:nvSpPr>
            <p:spPr bwMode="auto">
              <a:xfrm>
                <a:off x="7866" y="1803"/>
                <a:ext cx="1301" cy="928"/>
              </a:xfrm>
              <a:custGeom>
                <a:avLst/>
                <a:gdLst>
                  <a:gd name="T0" fmla="*/ 0 w 1301"/>
                  <a:gd name="T1" fmla="*/ 0 h 928"/>
                  <a:gd name="T2" fmla="*/ 0 w 1301"/>
                  <a:gd name="T3" fmla="*/ 93 h 928"/>
                  <a:gd name="T4" fmla="*/ 0 w 1301"/>
                  <a:gd name="T5" fmla="*/ 112 h 928"/>
                  <a:gd name="T6" fmla="*/ 0 w 1301"/>
                  <a:gd name="T7" fmla="*/ 928 h 928"/>
                  <a:gd name="T8" fmla="*/ 1301 w 1301"/>
                  <a:gd name="T9" fmla="*/ 928 h 928"/>
                  <a:gd name="T10" fmla="*/ 1301 w 1301"/>
                  <a:gd name="T11" fmla="*/ 112 h 928"/>
                  <a:gd name="T12" fmla="*/ 1301 w 1301"/>
                  <a:gd name="T13" fmla="*/ 93 h 928"/>
                  <a:gd name="T14" fmla="*/ 1301 w 1301"/>
                  <a:gd name="T15" fmla="*/ 0 h 928"/>
                  <a:gd name="T16" fmla="*/ 0 w 1301"/>
                  <a:gd name="T1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1" h="928">
                    <a:moveTo>
                      <a:pt x="0" y="0"/>
                    </a:moveTo>
                    <a:lnTo>
                      <a:pt x="0" y="93"/>
                    </a:lnTo>
                    <a:lnTo>
                      <a:pt x="0" y="112"/>
                    </a:lnTo>
                    <a:lnTo>
                      <a:pt x="0" y="928"/>
                    </a:lnTo>
                    <a:lnTo>
                      <a:pt x="1301" y="928"/>
                    </a:lnTo>
                    <a:lnTo>
                      <a:pt x="1301" y="112"/>
                    </a:lnTo>
                    <a:lnTo>
                      <a:pt x="1301" y="93"/>
                    </a:lnTo>
                    <a:lnTo>
                      <a:pt x="1301" y="0"/>
                    </a:ln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73" name="Freeform 6"/>
              <p:cNvSpPr>
                <a:spLocks/>
              </p:cNvSpPr>
              <p:nvPr/>
            </p:nvSpPr>
            <p:spPr bwMode="auto">
              <a:xfrm>
                <a:off x="8951" y="1856"/>
                <a:ext cx="53" cy="16"/>
              </a:xfrm>
              <a:custGeom>
                <a:avLst/>
                <a:gdLst>
                  <a:gd name="T0" fmla="*/ 0 w 53"/>
                  <a:gd name="T1" fmla="*/ 0 h 16"/>
                  <a:gd name="T2" fmla="*/ 0 w 53"/>
                  <a:gd name="T3" fmla="*/ 16 h 16"/>
                  <a:gd name="T4" fmla="*/ 53 w 53"/>
                  <a:gd name="T5" fmla="*/ 16 h 16"/>
                  <a:gd name="T6" fmla="*/ 53 w 53"/>
                  <a:gd name="T7" fmla="*/ 0 h 16"/>
                  <a:gd name="T8" fmla="*/ 0 w 53"/>
                  <a:gd name="T9" fmla="*/ 0 h 16"/>
                  <a:gd name="T10" fmla="*/ 0 w 53"/>
                  <a:gd name="T11" fmla="*/ 0 h 16"/>
                  <a:gd name="T12" fmla="*/ 0 w 5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53" h="16">
                    <a:moveTo>
                      <a:pt x="0" y="0"/>
                    </a:moveTo>
                    <a:lnTo>
                      <a:pt x="0" y="16"/>
                    </a:lnTo>
                    <a:lnTo>
                      <a:pt x="53" y="16"/>
                    </a:lnTo>
                    <a:lnTo>
                      <a:pt x="53"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74" name="Freeform 7"/>
              <p:cNvSpPr>
                <a:spLocks/>
              </p:cNvSpPr>
              <p:nvPr/>
            </p:nvSpPr>
            <p:spPr bwMode="auto">
              <a:xfrm>
                <a:off x="9023" y="1837"/>
                <a:ext cx="38" cy="35"/>
              </a:xfrm>
              <a:custGeom>
                <a:avLst/>
                <a:gdLst>
                  <a:gd name="T0" fmla="*/ 0 w 38"/>
                  <a:gd name="T1" fmla="*/ 0 h 35"/>
                  <a:gd name="T2" fmla="*/ 0 w 38"/>
                  <a:gd name="T3" fmla="*/ 35 h 35"/>
                  <a:gd name="T4" fmla="*/ 38 w 38"/>
                  <a:gd name="T5" fmla="*/ 35 h 35"/>
                  <a:gd name="T6" fmla="*/ 38 w 38"/>
                  <a:gd name="T7" fmla="*/ 0 h 35"/>
                  <a:gd name="T8" fmla="*/ 0 w 38"/>
                  <a:gd name="T9" fmla="*/ 0 h 35"/>
                  <a:gd name="T10" fmla="*/ 0 w 38"/>
                  <a:gd name="T11" fmla="*/ 0 h 35"/>
                  <a:gd name="T12" fmla="*/ 0 w 38"/>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8" h="35">
                    <a:moveTo>
                      <a:pt x="0" y="0"/>
                    </a:moveTo>
                    <a:lnTo>
                      <a:pt x="0" y="35"/>
                    </a:lnTo>
                    <a:lnTo>
                      <a:pt x="38" y="35"/>
                    </a:lnTo>
                    <a:lnTo>
                      <a:pt x="38"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75" name="Freeform 8"/>
              <p:cNvSpPr>
                <a:spLocks/>
              </p:cNvSpPr>
              <p:nvPr/>
            </p:nvSpPr>
            <p:spPr bwMode="auto">
              <a:xfrm>
                <a:off x="9080" y="1837"/>
                <a:ext cx="45" cy="35"/>
              </a:xfrm>
              <a:custGeom>
                <a:avLst/>
                <a:gdLst>
                  <a:gd name="T0" fmla="*/ 2 w 45"/>
                  <a:gd name="T1" fmla="*/ 0 h 35"/>
                  <a:gd name="T2" fmla="*/ 16 w 45"/>
                  <a:gd name="T3" fmla="*/ 16 h 35"/>
                  <a:gd name="T4" fmla="*/ 0 w 45"/>
                  <a:gd name="T5" fmla="*/ 35 h 35"/>
                  <a:gd name="T6" fmla="*/ 14 w 45"/>
                  <a:gd name="T7" fmla="*/ 35 h 35"/>
                  <a:gd name="T8" fmla="*/ 21 w 45"/>
                  <a:gd name="T9" fmla="*/ 23 h 35"/>
                  <a:gd name="T10" fmla="*/ 23 w 45"/>
                  <a:gd name="T11" fmla="*/ 21 h 35"/>
                  <a:gd name="T12" fmla="*/ 23 w 45"/>
                  <a:gd name="T13" fmla="*/ 21 h 35"/>
                  <a:gd name="T14" fmla="*/ 23 w 45"/>
                  <a:gd name="T15" fmla="*/ 21 h 35"/>
                  <a:gd name="T16" fmla="*/ 23 w 45"/>
                  <a:gd name="T17" fmla="*/ 23 h 35"/>
                  <a:gd name="T18" fmla="*/ 23 w 45"/>
                  <a:gd name="T19" fmla="*/ 23 h 35"/>
                  <a:gd name="T20" fmla="*/ 33 w 45"/>
                  <a:gd name="T21" fmla="*/ 35 h 35"/>
                  <a:gd name="T22" fmla="*/ 45 w 45"/>
                  <a:gd name="T23" fmla="*/ 35 h 35"/>
                  <a:gd name="T24" fmla="*/ 30 w 45"/>
                  <a:gd name="T25" fmla="*/ 16 h 35"/>
                  <a:gd name="T26" fmla="*/ 45 w 45"/>
                  <a:gd name="T27" fmla="*/ 0 h 35"/>
                  <a:gd name="T28" fmla="*/ 33 w 45"/>
                  <a:gd name="T29" fmla="*/ 0 h 35"/>
                  <a:gd name="T30" fmla="*/ 26 w 45"/>
                  <a:gd name="T31" fmla="*/ 9 h 35"/>
                  <a:gd name="T32" fmla="*/ 23 w 45"/>
                  <a:gd name="T33" fmla="*/ 12 h 35"/>
                  <a:gd name="T34" fmla="*/ 23 w 45"/>
                  <a:gd name="T35" fmla="*/ 14 h 35"/>
                  <a:gd name="T36" fmla="*/ 23 w 45"/>
                  <a:gd name="T37" fmla="*/ 14 h 35"/>
                  <a:gd name="T38" fmla="*/ 23 w 45"/>
                  <a:gd name="T39" fmla="*/ 12 h 35"/>
                  <a:gd name="T40" fmla="*/ 21 w 45"/>
                  <a:gd name="T41" fmla="*/ 9 h 35"/>
                  <a:gd name="T42" fmla="*/ 16 w 45"/>
                  <a:gd name="T43" fmla="*/ 0 h 35"/>
                  <a:gd name="T44" fmla="*/ 2 w 45"/>
                  <a:gd name="T45" fmla="*/ 0 h 35"/>
                  <a:gd name="T46" fmla="*/ 2 w 45"/>
                  <a:gd name="T47" fmla="*/ 0 h 35"/>
                  <a:gd name="T48" fmla="*/ 2 w 45"/>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35">
                    <a:moveTo>
                      <a:pt x="2" y="0"/>
                    </a:moveTo>
                    <a:lnTo>
                      <a:pt x="16" y="16"/>
                    </a:lnTo>
                    <a:lnTo>
                      <a:pt x="0" y="35"/>
                    </a:lnTo>
                    <a:lnTo>
                      <a:pt x="14" y="35"/>
                    </a:lnTo>
                    <a:lnTo>
                      <a:pt x="21" y="23"/>
                    </a:lnTo>
                    <a:lnTo>
                      <a:pt x="23" y="21"/>
                    </a:lnTo>
                    <a:lnTo>
                      <a:pt x="23" y="21"/>
                    </a:lnTo>
                    <a:lnTo>
                      <a:pt x="23" y="21"/>
                    </a:lnTo>
                    <a:lnTo>
                      <a:pt x="23" y="23"/>
                    </a:lnTo>
                    <a:lnTo>
                      <a:pt x="23" y="23"/>
                    </a:lnTo>
                    <a:lnTo>
                      <a:pt x="33" y="35"/>
                    </a:lnTo>
                    <a:lnTo>
                      <a:pt x="45" y="35"/>
                    </a:lnTo>
                    <a:lnTo>
                      <a:pt x="30" y="16"/>
                    </a:lnTo>
                    <a:lnTo>
                      <a:pt x="45" y="0"/>
                    </a:lnTo>
                    <a:lnTo>
                      <a:pt x="33" y="0"/>
                    </a:lnTo>
                    <a:lnTo>
                      <a:pt x="26" y="9"/>
                    </a:lnTo>
                    <a:lnTo>
                      <a:pt x="23" y="12"/>
                    </a:lnTo>
                    <a:lnTo>
                      <a:pt x="23" y="14"/>
                    </a:lnTo>
                    <a:lnTo>
                      <a:pt x="23" y="14"/>
                    </a:lnTo>
                    <a:lnTo>
                      <a:pt x="23" y="12"/>
                    </a:lnTo>
                    <a:lnTo>
                      <a:pt x="21" y="9"/>
                    </a:lnTo>
                    <a:lnTo>
                      <a:pt x="16" y="0"/>
                    </a:lnTo>
                    <a:lnTo>
                      <a:pt x="2" y="0"/>
                    </a:lnTo>
                    <a:lnTo>
                      <a:pt x="2" y="0"/>
                    </a:lnTo>
                    <a:lnTo>
                      <a:pt x="2"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76" name="Rectangle 9"/>
              <p:cNvSpPr>
                <a:spLocks noChangeArrowheads="1"/>
              </p:cNvSpPr>
              <p:nvPr/>
            </p:nvSpPr>
            <p:spPr bwMode="auto">
              <a:xfrm>
                <a:off x="7896" y="1925"/>
                <a:ext cx="1241" cy="766"/>
              </a:xfrm>
              <a:prstGeom prst="rect">
                <a:avLst/>
              </a:prstGeom>
              <a:solidFill>
                <a:srgbClr val="0072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sp>
          <p:nvSpPr>
            <p:cNvPr id="357" name="Rectangle 9"/>
            <p:cNvSpPr>
              <a:spLocks noChangeArrowheads="1"/>
            </p:cNvSpPr>
            <p:nvPr/>
          </p:nvSpPr>
          <p:spPr bwMode="auto">
            <a:xfrm>
              <a:off x="11040059" y="2854034"/>
              <a:ext cx="406401" cy="469292"/>
            </a:xfrm>
            <a:custGeom>
              <a:avLst/>
              <a:gdLst>
                <a:gd name="connsiteX0" fmla="*/ 0 w 756444"/>
                <a:gd name="connsiteY0" fmla="*/ 0 h 466911"/>
                <a:gd name="connsiteX1" fmla="*/ 756444 w 756444"/>
                <a:gd name="connsiteY1" fmla="*/ 0 h 466911"/>
                <a:gd name="connsiteX2" fmla="*/ 756444 w 756444"/>
                <a:gd name="connsiteY2" fmla="*/ 466911 h 466911"/>
                <a:gd name="connsiteX3" fmla="*/ 0 w 756444"/>
                <a:gd name="connsiteY3" fmla="*/ 466911 h 466911"/>
                <a:gd name="connsiteX4" fmla="*/ 0 w 756444"/>
                <a:gd name="connsiteY4" fmla="*/ 0 h 466911"/>
                <a:gd name="connsiteX0" fmla="*/ 388143 w 756444"/>
                <a:gd name="connsiteY0" fmla="*/ 0 h 469292"/>
                <a:gd name="connsiteX1" fmla="*/ 756444 w 756444"/>
                <a:gd name="connsiteY1" fmla="*/ 2381 h 469292"/>
                <a:gd name="connsiteX2" fmla="*/ 756444 w 756444"/>
                <a:gd name="connsiteY2" fmla="*/ 469292 h 469292"/>
                <a:gd name="connsiteX3" fmla="*/ 0 w 756444"/>
                <a:gd name="connsiteY3" fmla="*/ 469292 h 469292"/>
                <a:gd name="connsiteX4" fmla="*/ 388143 w 756444"/>
                <a:gd name="connsiteY4" fmla="*/ 0 h 469292"/>
                <a:gd name="connsiteX0" fmla="*/ 38099 w 406400"/>
                <a:gd name="connsiteY0" fmla="*/ 0 h 469292"/>
                <a:gd name="connsiteX1" fmla="*/ 406400 w 406400"/>
                <a:gd name="connsiteY1" fmla="*/ 2381 h 469292"/>
                <a:gd name="connsiteX2" fmla="*/ 406400 w 406400"/>
                <a:gd name="connsiteY2" fmla="*/ 469292 h 469292"/>
                <a:gd name="connsiteX3" fmla="*/ 0 w 406400"/>
                <a:gd name="connsiteY3" fmla="*/ 466911 h 469292"/>
                <a:gd name="connsiteX4" fmla="*/ 38099 w 406400"/>
                <a:gd name="connsiteY4" fmla="*/ 0 h 469292"/>
                <a:gd name="connsiteX0" fmla="*/ 38099 w 406400"/>
                <a:gd name="connsiteY0" fmla="*/ 0 h 469292"/>
                <a:gd name="connsiteX1" fmla="*/ 406400 w 406400"/>
                <a:gd name="connsiteY1" fmla="*/ 0 h 469292"/>
                <a:gd name="connsiteX2" fmla="*/ 406400 w 406400"/>
                <a:gd name="connsiteY2" fmla="*/ 469292 h 469292"/>
                <a:gd name="connsiteX3" fmla="*/ 0 w 406400"/>
                <a:gd name="connsiteY3" fmla="*/ 466911 h 469292"/>
                <a:gd name="connsiteX4" fmla="*/ 38099 w 406400"/>
                <a:gd name="connsiteY4" fmla="*/ 0 h 469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 h="469292">
                  <a:moveTo>
                    <a:pt x="38099" y="0"/>
                  </a:moveTo>
                  <a:lnTo>
                    <a:pt x="406400" y="0"/>
                  </a:lnTo>
                  <a:lnTo>
                    <a:pt x="406400" y="469292"/>
                  </a:lnTo>
                  <a:lnTo>
                    <a:pt x="0" y="466911"/>
                  </a:lnTo>
                  <a:lnTo>
                    <a:pt x="38099" y="0"/>
                  </a:lnTo>
                  <a:close/>
                </a:path>
              </a:pathLst>
            </a:custGeom>
            <a:solidFill>
              <a:srgbClr val="0054A6"/>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nvGrpSpPr>
            <p:cNvPr id="358" name="Group 357"/>
            <p:cNvGrpSpPr/>
            <p:nvPr/>
          </p:nvGrpSpPr>
          <p:grpSpPr>
            <a:xfrm>
              <a:off x="10845312" y="2882562"/>
              <a:ext cx="450051" cy="397668"/>
              <a:chOff x="10734675" y="2894581"/>
              <a:chExt cx="450051" cy="397668"/>
            </a:xfrm>
          </p:grpSpPr>
          <p:grpSp>
            <p:nvGrpSpPr>
              <p:cNvPr id="359" name="Group 358"/>
              <p:cNvGrpSpPr/>
              <p:nvPr/>
            </p:nvGrpSpPr>
            <p:grpSpPr>
              <a:xfrm>
                <a:off x="10734675" y="2894581"/>
                <a:ext cx="116681" cy="397668"/>
                <a:chOff x="10734675" y="2906771"/>
                <a:chExt cx="116681" cy="397668"/>
              </a:xfrm>
            </p:grpSpPr>
            <p:sp>
              <p:nvSpPr>
                <p:cNvPr id="368" name="Rectangle 367"/>
                <p:cNvSpPr/>
                <p:nvPr/>
              </p:nvSpPr>
              <p:spPr bwMode="auto">
                <a:xfrm>
                  <a:off x="1073467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69" name="Rectangle 368"/>
                <p:cNvSpPr/>
                <p:nvPr/>
              </p:nvSpPr>
              <p:spPr bwMode="auto">
                <a:xfrm>
                  <a:off x="1073467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70" name="Rectangle 369"/>
                <p:cNvSpPr/>
                <p:nvPr/>
              </p:nvSpPr>
              <p:spPr bwMode="auto">
                <a:xfrm>
                  <a:off x="1073467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grpSp>
            <p:nvGrpSpPr>
              <p:cNvPr id="360" name="Group 359"/>
              <p:cNvGrpSpPr/>
              <p:nvPr/>
            </p:nvGrpSpPr>
            <p:grpSpPr>
              <a:xfrm>
                <a:off x="10901361" y="2894581"/>
                <a:ext cx="116681" cy="397668"/>
                <a:chOff x="10758485" y="2906771"/>
                <a:chExt cx="116681" cy="397668"/>
              </a:xfrm>
            </p:grpSpPr>
            <p:sp>
              <p:nvSpPr>
                <p:cNvPr id="365" name="Rectangle 364"/>
                <p:cNvSpPr/>
                <p:nvPr/>
              </p:nvSpPr>
              <p:spPr bwMode="auto">
                <a:xfrm>
                  <a:off x="1075848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66" name="Rectangle 365"/>
                <p:cNvSpPr/>
                <p:nvPr/>
              </p:nvSpPr>
              <p:spPr bwMode="auto">
                <a:xfrm>
                  <a:off x="1075848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67" name="Rectangle 366"/>
                <p:cNvSpPr/>
                <p:nvPr/>
              </p:nvSpPr>
              <p:spPr bwMode="auto">
                <a:xfrm>
                  <a:off x="1075848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grpSp>
            <p:nvGrpSpPr>
              <p:cNvPr id="361" name="Group 360"/>
              <p:cNvGrpSpPr/>
              <p:nvPr/>
            </p:nvGrpSpPr>
            <p:grpSpPr>
              <a:xfrm>
                <a:off x="11068045" y="2894581"/>
                <a:ext cx="116681" cy="397668"/>
                <a:chOff x="10782295" y="2906771"/>
                <a:chExt cx="116681" cy="397668"/>
              </a:xfrm>
            </p:grpSpPr>
            <p:sp>
              <p:nvSpPr>
                <p:cNvPr id="362" name="Rectangle 361"/>
                <p:cNvSpPr/>
                <p:nvPr/>
              </p:nvSpPr>
              <p:spPr bwMode="auto">
                <a:xfrm>
                  <a:off x="1078229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63" name="Rectangle 362"/>
                <p:cNvSpPr/>
                <p:nvPr/>
              </p:nvSpPr>
              <p:spPr bwMode="auto">
                <a:xfrm>
                  <a:off x="1078229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64" name="Rectangle 363"/>
                <p:cNvSpPr/>
                <p:nvPr/>
              </p:nvSpPr>
              <p:spPr bwMode="auto">
                <a:xfrm>
                  <a:off x="1078229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grpSp>
      </p:grpSp>
      <p:grpSp>
        <p:nvGrpSpPr>
          <p:cNvPr id="57" name="Group 56"/>
          <p:cNvGrpSpPr/>
          <p:nvPr/>
        </p:nvGrpSpPr>
        <p:grpSpPr>
          <a:xfrm>
            <a:off x="6258711" y="2713340"/>
            <a:ext cx="1831421" cy="2010159"/>
            <a:chOff x="6449024" y="2767147"/>
            <a:chExt cx="1868410" cy="2050759"/>
          </a:xfrm>
        </p:grpSpPr>
        <p:grpSp>
          <p:nvGrpSpPr>
            <p:cNvPr id="54" name="Group 53"/>
            <p:cNvGrpSpPr/>
            <p:nvPr/>
          </p:nvGrpSpPr>
          <p:grpSpPr>
            <a:xfrm>
              <a:off x="6449024" y="2767147"/>
              <a:ext cx="1868410" cy="2050759"/>
              <a:chOff x="6449024" y="2767147"/>
              <a:chExt cx="1868410" cy="2050759"/>
            </a:xfrm>
          </p:grpSpPr>
          <p:sp>
            <p:nvSpPr>
              <p:cNvPr id="264" name="TextBox 263"/>
              <p:cNvSpPr txBox="1"/>
              <p:nvPr/>
            </p:nvSpPr>
            <p:spPr>
              <a:xfrm>
                <a:off x="6449024" y="4430518"/>
                <a:ext cx="1868410" cy="387388"/>
              </a:xfrm>
              <a:prstGeom prst="rect">
                <a:avLst/>
              </a:prstGeom>
            </p:spPr>
            <p:txBody>
              <a:bodyPr wrap="square" lIns="0" tIns="0" rIns="0" bIns="0" rtlCol="0">
                <a:spAutoFit/>
              </a:bodyPr>
              <a:lstStyle/>
              <a:p>
                <a:pPr algn="ctr" defTabSz="895747" fontAlgn="base">
                  <a:lnSpc>
                    <a:spcPct val="90000"/>
                  </a:lnSpc>
                  <a:spcBef>
                    <a:spcPct val="0"/>
                  </a:spcBef>
                  <a:spcAft>
                    <a:spcPct val="0"/>
                  </a:spcAft>
                  <a:buSzPct val="80000"/>
                  <a:defRPr/>
                </a:pPr>
                <a:r>
                  <a:rPr lang="en-US" sz="1371">
                    <a:solidFill>
                      <a:schemeClr val="bg2">
                        <a:lumMod val="25000"/>
                      </a:schemeClr>
                    </a:solidFill>
                    <a:latin typeface="Segoe UI Light"/>
                    <a:ea typeface="ＭＳ Ｐゴシック" charset="0"/>
                  </a:rPr>
                  <a:t>Windows 10 Azure AD Joined Devices</a:t>
                </a:r>
              </a:p>
            </p:txBody>
          </p:sp>
          <p:grpSp>
            <p:nvGrpSpPr>
              <p:cNvPr id="10" name="Group 9"/>
              <p:cNvGrpSpPr/>
              <p:nvPr/>
            </p:nvGrpSpPr>
            <p:grpSpPr>
              <a:xfrm>
                <a:off x="7271864" y="2767147"/>
                <a:ext cx="222735" cy="381709"/>
                <a:chOff x="2774465" y="4095750"/>
                <a:chExt cx="949119" cy="1626539"/>
              </a:xfrm>
            </p:grpSpPr>
            <p:grpSp>
              <p:nvGrpSpPr>
                <p:cNvPr id="3" name="Group 2"/>
                <p:cNvGrpSpPr/>
                <p:nvPr/>
              </p:nvGrpSpPr>
              <p:grpSpPr>
                <a:xfrm>
                  <a:off x="2774465" y="4095750"/>
                  <a:ext cx="949119" cy="1626539"/>
                  <a:chOff x="7258088" y="2729456"/>
                  <a:chExt cx="250283" cy="428919"/>
                </a:xfrm>
              </p:grpSpPr>
              <p:sp>
                <p:nvSpPr>
                  <p:cNvPr id="187" name="AutoShape 18"/>
                  <p:cNvSpPr>
                    <a:spLocks noChangeAspect="1" noChangeArrowheads="1" noTextEdit="1"/>
                  </p:cNvSpPr>
                  <p:nvPr/>
                </p:nvSpPr>
                <p:spPr bwMode="auto">
                  <a:xfrm>
                    <a:off x="7258088" y="2729456"/>
                    <a:ext cx="250283" cy="427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188" name="Freeform 20"/>
                  <p:cNvSpPr>
                    <a:spLocks/>
                  </p:cNvSpPr>
                  <p:nvPr/>
                </p:nvSpPr>
                <p:spPr bwMode="auto">
                  <a:xfrm>
                    <a:off x="7259521" y="2730889"/>
                    <a:ext cx="246940" cy="427486"/>
                  </a:xfrm>
                  <a:custGeom>
                    <a:avLst/>
                    <a:gdLst>
                      <a:gd name="T0" fmla="*/ 144 w 154"/>
                      <a:gd name="T1" fmla="*/ 0 h 282"/>
                      <a:gd name="T2" fmla="*/ 10 w 154"/>
                      <a:gd name="T3" fmla="*/ 0 h 282"/>
                      <a:gd name="T4" fmla="*/ 0 w 154"/>
                      <a:gd name="T5" fmla="*/ 10 h 282"/>
                      <a:gd name="T6" fmla="*/ 0 w 154"/>
                      <a:gd name="T7" fmla="*/ 272 h 282"/>
                      <a:gd name="T8" fmla="*/ 10 w 154"/>
                      <a:gd name="T9" fmla="*/ 282 h 282"/>
                      <a:gd name="T10" fmla="*/ 144 w 154"/>
                      <a:gd name="T11" fmla="*/ 282 h 282"/>
                      <a:gd name="T12" fmla="*/ 154 w 154"/>
                      <a:gd name="T13" fmla="*/ 272 h 282"/>
                      <a:gd name="T14" fmla="*/ 154 w 154"/>
                      <a:gd name="T15" fmla="*/ 10 h 282"/>
                      <a:gd name="T16" fmla="*/ 144 w 154"/>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282">
                        <a:moveTo>
                          <a:pt x="144" y="0"/>
                        </a:moveTo>
                        <a:cubicBezTo>
                          <a:pt x="10" y="0"/>
                          <a:pt x="10" y="0"/>
                          <a:pt x="10" y="0"/>
                        </a:cubicBezTo>
                        <a:cubicBezTo>
                          <a:pt x="5" y="0"/>
                          <a:pt x="0" y="5"/>
                          <a:pt x="0" y="10"/>
                        </a:cubicBezTo>
                        <a:cubicBezTo>
                          <a:pt x="0" y="254"/>
                          <a:pt x="0" y="272"/>
                          <a:pt x="0" y="272"/>
                        </a:cubicBezTo>
                        <a:cubicBezTo>
                          <a:pt x="0" y="277"/>
                          <a:pt x="5" y="282"/>
                          <a:pt x="10" y="282"/>
                        </a:cubicBezTo>
                        <a:cubicBezTo>
                          <a:pt x="144" y="282"/>
                          <a:pt x="144" y="282"/>
                          <a:pt x="144" y="282"/>
                        </a:cubicBezTo>
                        <a:cubicBezTo>
                          <a:pt x="149" y="282"/>
                          <a:pt x="154" y="277"/>
                          <a:pt x="154" y="272"/>
                        </a:cubicBezTo>
                        <a:cubicBezTo>
                          <a:pt x="154" y="28"/>
                          <a:pt x="154" y="10"/>
                          <a:pt x="154" y="10"/>
                        </a:cubicBezTo>
                        <a:cubicBezTo>
                          <a:pt x="154" y="5"/>
                          <a:pt x="149" y="0"/>
                          <a:pt x="144"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189" name="Freeform 21"/>
                  <p:cNvSpPr>
                    <a:spLocks/>
                  </p:cNvSpPr>
                  <p:nvPr/>
                </p:nvSpPr>
                <p:spPr bwMode="auto">
                  <a:xfrm>
                    <a:off x="7283881" y="2781041"/>
                    <a:ext cx="197265" cy="315241"/>
                  </a:xfrm>
                  <a:custGeom>
                    <a:avLst/>
                    <a:gdLst>
                      <a:gd name="T0" fmla="*/ 0 w 413"/>
                      <a:gd name="T1" fmla="*/ 0 h 660"/>
                      <a:gd name="T2" fmla="*/ 413 w 413"/>
                      <a:gd name="T3" fmla="*/ 0 h 660"/>
                      <a:gd name="T4" fmla="*/ 413 w 413"/>
                      <a:gd name="T5" fmla="*/ 660 h 660"/>
                      <a:gd name="T6" fmla="*/ 0 w 413"/>
                      <a:gd name="T7" fmla="*/ 660 h 660"/>
                      <a:gd name="T8" fmla="*/ 0 w 413"/>
                      <a:gd name="T9" fmla="*/ 0 h 660"/>
                      <a:gd name="T10" fmla="*/ 0 w 413"/>
                      <a:gd name="T11" fmla="*/ 0 h 660"/>
                    </a:gdLst>
                    <a:ahLst/>
                    <a:cxnLst>
                      <a:cxn ang="0">
                        <a:pos x="T0" y="T1"/>
                      </a:cxn>
                      <a:cxn ang="0">
                        <a:pos x="T2" y="T3"/>
                      </a:cxn>
                      <a:cxn ang="0">
                        <a:pos x="T4" y="T5"/>
                      </a:cxn>
                      <a:cxn ang="0">
                        <a:pos x="T6" y="T7"/>
                      </a:cxn>
                      <a:cxn ang="0">
                        <a:pos x="T8" y="T9"/>
                      </a:cxn>
                      <a:cxn ang="0">
                        <a:pos x="T10" y="T11"/>
                      </a:cxn>
                    </a:cxnLst>
                    <a:rect l="0" t="0" r="r" b="b"/>
                    <a:pathLst>
                      <a:path w="413" h="660">
                        <a:moveTo>
                          <a:pt x="0" y="0"/>
                        </a:moveTo>
                        <a:lnTo>
                          <a:pt x="413" y="0"/>
                        </a:lnTo>
                        <a:lnTo>
                          <a:pt x="413" y="660"/>
                        </a:lnTo>
                        <a:lnTo>
                          <a:pt x="0" y="660"/>
                        </a:lnTo>
                        <a:lnTo>
                          <a:pt x="0" y="0"/>
                        </a:lnTo>
                        <a:lnTo>
                          <a:pt x="0" y="0"/>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190" name="Freeform 22"/>
                  <p:cNvSpPr>
                    <a:spLocks/>
                  </p:cNvSpPr>
                  <p:nvPr/>
                </p:nvSpPr>
                <p:spPr bwMode="auto">
                  <a:xfrm>
                    <a:off x="7344541" y="2753816"/>
                    <a:ext cx="75467" cy="9075"/>
                  </a:xfrm>
                  <a:custGeom>
                    <a:avLst/>
                    <a:gdLst>
                      <a:gd name="T0" fmla="*/ 47 w 47"/>
                      <a:gd name="T1" fmla="*/ 3 h 6"/>
                      <a:gd name="T2" fmla="*/ 44 w 47"/>
                      <a:gd name="T3" fmla="*/ 6 h 6"/>
                      <a:gd name="T4" fmla="*/ 4 w 47"/>
                      <a:gd name="T5" fmla="*/ 6 h 6"/>
                      <a:gd name="T6" fmla="*/ 0 w 47"/>
                      <a:gd name="T7" fmla="*/ 3 h 6"/>
                      <a:gd name="T8" fmla="*/ 4 w 47"/>
                      <a:gd name="T9" fmla="*/ 0 h 6"/>
                      <a:gd name="T10" fmla="*/ 44 w 47"/>
                      <a:gd name="T11" fmla="*/ 0 h 6"/>
                      <a:gd name="T12" fmla="*/ 47 w 4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7" h="6">
                        <a:moveTo>
                          <a:pt x="47" y="3"/>
                        </a:moveTo>
                        <a:cubicBezTo>
                          <a:pt x="47" y="4"/>
                          <a:pt x="45" y="6"/>
                          <a:pt x="44" y="6"/>
                        </a:cubicBezTo>
                        <a:cubicBezTo>
                          <a:pt x="4" y="6"/>
                          <a:pt x="4" y="6"/>
                          <a:pt x="4" y="6"/>
                        </a:cubicBezTo>
                        <a:cubicBezTo>
                          <a:pt x="2" y="6"/>
                          <a:pt x="0" y="4"/>
                          <a:pt x="0" y="3"/>
                        </a:cubicBezTo>
                        <a:cubicBezTo>
                          <a:pt x="0" y="1"/>
                          <a:pt x="2" y="0"/>
                          <a:pt x="4" y="0"/>
                        </a:cubicBezTo>
                        <a:cubicBezTo>
                          <a:pt x="44" y="0"/>
                          <a:pt x="44" y="0"/>
                          <a:pt x="44" y="0"/>
                        </a:cubicBezTo>
                        <a:cubicBezTo>
                          <a:pt x="45" y="0"/>
                          <a:pt x="47" y="1"/>
                          <a:pt x="47" y="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191" name="Freeform 23"/>
                  <p:cNvSpPr>
                    <a:spLocks/>
                  </p:cNvSpPr>
                  <p:nvPr/>
                </p:nvSpPr>
                <p:spPr bwMode="auto">
                  <a:xfrm>
                    <a:off x="7283881" y="3096282"/>
                    <a:ext cx="65437" cy="0"/>
                  </a:xfrm>
                  <a:custGeom>
                    <a:avLst/>
                    <a:gdLst>
                      <a:gd name="T0" fmla="*/ 0 w 137"/>
                      <a:gd name="T1" fmla="*/ 137 w 137"/>
                      <a:gd name="T2" fmla="*/ 137 w 137"/>
                      <a:gd name="T3" fmla="*/ 0 w 137"/>
                      <a:gd name="T4" fmla="*/ 0 w 137"/>
                      <a:gd name="T5" fmla="*/ 0 w 137"/>
                    </a:gdLst>
                    <a:ahLst/>
                    <a:cxnLst>
                      <a:cxn ang="0">
                        <a:pos x="T0" y="0"/>
                      </a:cxn>
                      <a:cxn ang="0">
                        <a:pos x="T1" y="0"/>
                      </a:cxn>
                      <a:cxn ang="0">
                        <a:pos x="T2" y="0"/>
                      </a:cxn>
                      <a:cxn ang="0">
                        <a:pos x="T3" y="0"/>
                      </a:cxn>
                      <a:cxn ang="0">
                        <a:pos x="T4" y="0"/>
                      </a:cxn>
                      <a:cxn ang="0">
                        <a:pos x="T5" y="0"/>
                      </a:cxn>
                    </a:cxnLst>
                    <a:rect l="0" t="0" r="r" b="b"/>
                    <a:pathLst>
                      <a:path w="137">
                        <a:moveTo>
                          <a:pt x="0" y="0"/>
                        </a:moveTo>
                        <a:lnTo>
                          <a:pt x="137" y="0"/>
                        </a:lnTo>
                        <a:lnTo>
                          <a:pt x="137" y="0"/>
                        </a:lnTo>
                        <a:lnTo>
                          <a:pt x="0" y="0"/>
                        </a:lnTo>
                        <a:lnTo>
                          <a:pt x="0" y="0"/>
                        </a:lnTo>
                        <a:lnTo>
                          <a:pt x="0" y="0"/>
                        </a:lnTo>
                        <a:close/>
                      </a:path>
                    </a:pathLst>
                  </a:custGeom>
                  <a:solidFill>
                    <a:srgbClr val="5D48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192" name="Freeform 24"/>
                  <p:cNvSpPr>
                    <a:spLocks/>
                  </p:cNvSpPr>
                  <p:nvPr/>
                </p:nvSpPr>
                <p:spPr bwMode="auto">
                  <a:xfrm>
                    <a:off x="7283881" y="2781041"/>
                    <a:ext cx="115111" cy="315241"/>
                  </a:xfrm>
                  <a:custGeom>
                    <a:avLst/>
                    <a:gdLst>
                      <a:gd name="T0" fmla="*/ 241 w 241"/>
                      <a:gd name="T1" fmla="*/ 0 h 660"/>
                      <a:gd name="T2" fmla="*/ 0 w 241"/>
                      <a:gd name="T3" fmla="*/ 0 h 660"/>
                      <a:gd name="T4" fmla="*/ 0 w 241"/>
                      <a:gd name="T5" fmla="*/ 660 h 660"/>
                      <a:gd name="T6" fmla="*/ 137 w 241"/>
                      <a:gd name="T7" fmla="*/ 660 h 660"/>
                      <a:gd name="T8" fmla="*/ 241 w 241"/>
                      <a:gd name="T9" fmla="*/ 0 h 660"/>
                      <a:gd name="T10" fmla="*/ 241 w 241"/>
                      <a:gd name="T11" fmla="*/ 0 h 660"/>
                      <a:gd name="T12" fmla="*/ 241 w 241"/>
                      <a:gd name="T13" fmla="*/ 0 h 660"/>
                    </a:gdLst>
                    <a:ahLst/>
                    <a:cxnLst>
                      <a:cxn ang="0">
                        <a:pos x="T0" y="T1"/>
                      </a:cxn>
                      <a:cxn ang="0">
                        <a:pos x="T2" y="T3"/>
                      </a:cxn>
                      <a:cxn ang="0">
                        <a:pos x="T4" y="T5"/>
                      </a:cxn>
                      <a:cxn ang="0">
                        <a:pos x="T6" y="T7"/>
                      </a:cxn>
                      <a:cxn ang="0">
                        <a:pos x="T8" y="T9"/>
                      </a:cxn>
                      <a:cxn ang="0">
                        <a:pos x="T10" y="T11"/>
                      </a:cxn>
                      <a:cxn ang="0">
                        <a:pos x="T12" y="T13"/>
                      </a:cxn>
                    </a:cxnLst>
                    <a:rect l="0" t="0" r="r" b="b"/>
                    <a:pathLst>
                      <a:path w="241" h="660">
                        <a:moveTo>
                          <a:pt x="241" y="0"/>
                        </a:moveTo>
                        <a:lnTo>
                          <a:pt x="0" y="0"/>
                        </a:lnTo>
                        <a:lnTo>
                          <a:pt x="0" y="660"/>
                        </a:lnTo>
                        <a:lnTo>
                          <a:pt x="137" y="660"/>
                        </a:lnTo>
                        <a:lnTo>
                          <a:pt x="241" y="0"/>
                        </a:lnTo>
                        <a:lnTo>
                          <a:pt x="241" y="0"/>
                        </a:lnTo>
                        <a:lnTo>
                          <a:pt x="241"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grpSp>
              <p:nvGrpSpPr>
                <p:cNvPr id="9" name="Group 8"/>
                <p:cNvGrpSpPr/>
                <p:nvPr/>
              </p:nvGrpSpPr>
              <p:grpSpPr>
                <a:xfrm>
                  <a:off x="2901362" y="5555649"/>
                  <a:ext cx="695325" cy="78582"/>
                  <a:chOff x="2898930" y="5555649"/>
                  <a:chExt cx="695325" cy="78582"/>
                </a:xfrm>
              </p:grpSpPr>
              <p:sp>
                <p:nvSpPr>
                  <p:cNvPr id="6" name="Oval 5"/>
                  <p:cNvSpPr/>
                  <p:nvPr/>
                </p:nvSpPr>
                <p:spPr bwMode="auto">
                  <a:xfrm>
                    <a:off x="3207301" y="5555649"/>
                    <a:ext cx="78582" cy="78582"/>
                  </a:xfrm>
                  <a:prstGeom prst="ellips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nvGrpSpPr>
                  <p:cNvPr id="7" name="Group 6"/>
                  <p:cNvGrpSpPr/>
                  <p:nvPr/>
                </p:nvGrpSpPr>
                <p:grpSpPr>
                  <a:xfrm>
                    <a:off x="2898930" y="5555649"/>
                    <a:ext cx="695325" cy="78582"/>
                    <a:chOff x="2898930" y="5555649"/>
                    <a:chExt cx="695325" cy="78582"/>
                  </a:xfrm>
                  <a:solidFill>
                    <a:schemeClr val="tx1"/>
                  </a:solidFill>
                </p:grpSpPr>
                <p:sp>
                  <p:nvSpPr>
                    <p:cNvPr id="196" name="Oval 195"/>
                    <p:cNvSpPr/>
                    <p:nvPr/>
                  </p:nvSpPr>
                  <p:spPr bwMode="auto">
                    <a:xfrm>
                      <a:off x="2898930" y="5555649"/>
                      <a:ext cx="78582" cy="78582"/>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197" name="Oval 196"/>
                    <p:cNvSpPr/>
                    <p:nvPr/>
                  </p:nvSpPr>
                  <p:spPr bwMode="auto">
                    <a:xfrm>
                      <a:off x="3515673" y="5555649"/>
                      <a:ext cx="78582" cy="78582"/>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grpSp>
          </p:grpSp>
          <p:grpSp>
            <p:nvGrpSpPr>
              <p:cNvPr id="31" name="Group 30"/>
              <p:cNvGrpSpPr/>
              <p:nvPr/>
            </p:nvGrpSpPr>
            <p:grpSpPr>
              <a:xfrm>
                <a:off x="7085392" y="3248380"/>
                <a:ext cx="595678" cy="428352"/>
                <a:chOff x="7085392" y="3248380"/>
                <a:chExt cx="595678" cy="428352"/>
              </a:xfrm>
            </p:grpSpPr>
            <p:grpSp>
              <p:nvGrpSpPr>
                <p:cNvPr id="320" name="Group 18"/>
                <p:cNvGrpSpPr>
                  <a:grpSpLocks noChangeAspect="1"/>
                </p:cNvGrpSpPr>
                <p:nvPr/>
              </p:nvGrpSpPr>
              <p:grpSpPr bwMode="auto">
                <a:xfrm rot="5400000">
                  <a:off x="7169055" y="3164717"/>
                  <a:ext cx="428352" cy="595678"/>
                  <a:chOff x="7310" y="2357"/>
                  <a:chExt cx="256" cy="356"/>
                </a:xfrm>
              </p:grpSpPr>
              <p:sp>
                <p:nvSpPr>
                  <p:cNvPr id="322" name="Freeform 19"/>
                  <p:cNvSpPr>
                    <a:spLocks/>
                  </p:cNvSpPr>
                  <p:nvPr/>
                </p:nvSpPr>
                <p:spPr bwMode="auto">
                  <a:xfrm>
                    <a:off x="7310" y="2357"/>
                    <a:ext cx="256" cy="356"/>
                  </a:xfrm>
                  <a:custGeom>
                    <a:avLst/>
                    <a:gdLst>
                      <a:gd name="T0" fmla="*/ 247 w 264"/>
                      <a:gd name="T1" fmla="*/ 0 h 368"/>
                      <a:gd name="T2" fmla="*/ 17 w 264"/>
                      <a:gd name="T3" fmla="*/ 0 h 368"/>
                      <a:gd name="T4" fmla="*/ 0 w 264"/>
                      <a:gd name="T5" fmla="*/ 14 h 368"/>
                      <a:gd name="T6" fmla="*/ 0 w 264"/>
                      <a:gd name="T7" fmla="*/ 354 h 368"/>
                      <a:gd name="T8" fmla="*/ 17 w 264"/>
                      <a:gd name="T9" fmla="*/ 368 h 368"/>
                      <a:gd name="T10" fmla="*/ 247 w 264"/>
                      <a:gd name="T11" fmla="*/ 368 h 368"/>
                      <a:gd name="T12" fmla="*/ 264 w 264"/>
                      <a:gd name="T13" fmla="*/ 354 h 368"/>
                      <a:gd name="T14" fmla="*/ 264 w 264"/>
                      <a:gd name="T15" fmla="*/ 14 h 368"/>
                      <a:gd name="T16" fmla="*/ 247 w 264"/>
                      <a:gd name="T17"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68">
                        <a:moveTo>
                          <a:pt x="247" y="0"/>
                        </a:moveTo>
                        <a:cubicBezTo>
                          <a:pt x="17" y="0"/>
                          <a:pt x="17" y="0"/>
                          <a:pt x="17" y="0"/>
                        </a:cubicBezTo>
                        <a:cubicBezTo>
                          <a:pt x="9" y="0"/>
                          <a:pt x="0" y="6"/>
                          <a:pt x="0" y="14"/>
                        </a:cubicBezTo>
                        <a:cubicBezTo>
                          <a:pt x="0" y="358"/>
                          <a:pt x="0" y="354"/>
                          <a:pt x="0" y="354"/>
                        </a:cubicBezTo>
                        <a:cubicBezTo>
                          <a:pt x="0" y="361"/>
                          <a:pt x="9" y="368"/>
                          <a:pt x="17" y="368"/>
                        </a:cubicBezTo>
                        <a:cubicBezTo>
                          <a:pt x="247" y="368"/>
                          <a:pt x="247" y="368"/>
                          <a:pt x="247" y="368"/>
                        </a:cubicBezTo>
                        <a:cubicBezTo>
                          <a:pt x="256" y="368"/>
                          <a:pt x="264" y="361"/>
                          <a:pt x="264" y="354"/>
                        </a:cubicBezTo>
                        <a:cubicBezTo>
                          <a:pt x="264" y="10"/>
                          <a:pt x="264" y="14"/>
                          <a:pt x="264" y="14"/>
                        </a:cubicBezTo>
                        <a:cubicBezTo>
                          <a:pt x="264" y="6"/>
                          <a:pt x="256" y="0"/>
                          <a:pt x="247"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23" name="Freeform 20"/>
                  <p:cNvSpPr>
                    <a:spLocks/>
                  </p:cNvSpPr>
                  <p:nvPr/>
                </p:nvSpPr>
                <p:spPr bwMode="auto">
                  <a:xfrm>
                    <a:off x="7335" y="2377"/>
                    <a:ext cx="205" cy="313"/>
                  </a:xfrm>
                  <a:custGeom>
                    <a:avLst/>
                    <a:gdLst>
                      <a:gd name="T0" fmla="*/ 0 w 205"/>
                      <a:gd name="T1" fmla="*/ 0 h 313"/>
                      <a:gd name="T2" fmla="*/ 205 w 205"/>
                      <a:gd name="T3" fmla="*/ 0 h 313"/>
                      <a:gd name="T4" fmla="*/ 205 w 205"/>
                      <a:gd name="T5" fmla="*/ 313 h 313"/>
                      <a:gd name="T6" fmla="*/ 0 w 205"/>
                      <a:gd name="T7" fmla="*/ 313 h 313"/>
                      <a:gd name="T8" fmla="*/ 0 w 205"/>
                      <a:gd name="T9" fmla="*/ 0 h 313"/>
                      <a:gd name="T10" fmla="*/ 0 w 205"/>
                      <a:gd name="T11" fmla="*/ 0 h 313"/>
                    </a:gdLst>
                    <a:ahLst/>
                    <a:cxnLst>
                      <a:cxn ang="0">
                        <a:pos x="T0" y="T1"/>
                      </a:cxn>
                      <a:cxn ang="0">
                        <a:pos x="T2" y="T3"/>
                      </a:cxn>
                      <a:cxn ang="0">
                        <a:pos x="T4" y="T5"/>
                      </a:cxn>
                      <a:cxn ang="0">
                        <a:pos x="T6" y="T7"/>
                      </a:cxn>
                      <a:cxn ang="0">
                        <a:pos x="T8" y="T9"/>
                      </a:cxn>
                      <a:cxn ang="0">
                        <a:pos x="T10" y="T11"/>
                      </a:cxn>
                    </a:cxnLst>
                    <a:rect l="0" t="0" r="r" b="b"/>
                    <a:pathLst>
                      <a:path w="205" h="313">
                        <a:moveTo>
                          <a:pt x="0" y="0"/>
                        </a:moveTo>
                        <a:lnTo>
                          <a:pt x="205" y="0"/>
                        </a:lnTo>
                        <a:lnTo>
                          <a:pt x="205" y="313"/>
                        </a:lnTo>
                        <a:lnTo>
                          <a:pt x="0" y="313"/>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25" name="Freeform 22"/>
                  <p:cNvSpPr>
                    <a:spLocks/>
                  </p:cNvSpPr>
                  <p:nvPr/>
                </p:nvSpPr>
                <p:spPr bwMode="auto">
                  <a:xfrm>
                    <a:off x="7335" y="2377"/>
                    <a:ext cx="205" cy="313"/>
                  </a:xfrm>
                  <a:custGeom>
                    <a:avLst/>
                    <a:gdLst>
                      <a:gd name="T0" fmla="*/ 0 w 205"/>
                      <a:gd name="T1" fmla="*/ 0 h 313"/>
                      <a:gd name="T2" fmla="*/ 205 w 205"/>
                      <a:gd name="T3" fmla="*/ 0 h 313"/>
                      <a:gd name="T4" fmla="*/ 205 w 205"/>
                      <a:gd name="T5" fmla="*/ 313 h 313"/>
                      <a:gd name="T6" fmla="*/ 0 w 205"/>
                      <a:gd name="T7" fmla="*/ 313 h 313"/>
                      <a:gd name="T8" fmla="*/ 0 w 205"/>
                      <a:gd name="T9" fmla="*/ 0 h 313"/>
                      <a:gd name="T10" fmla="*/ 0 w 205"/>
                      <a:gd name="T11" fmla="*/ 0 h 313"/>
                    </a:gdLst>
                    <a:ahLst/>
                    <a:cxnLst>
                      <a:cxn ang="0">
                        <a:pos x="T0" y="T1"/>
                      </a:cxn>
                      <a:cxn ang="0">
                        <a:pos x="T2" y="T3"/>
                      </a:cxn>
                      <a:cxn ang="0">
                        <a:pos x="T4" y="T5"/>
                      </a:cxn>
                      <a:cxn ang="0">
                        <a:pos x="T6" y="T7"/>
                      </a:cxn>
                      <a:cxn ang="0">
                        <a:pos x="T8" y="T9"/>
                      </a:cxn>
                      <a:cxn ang="0">
                        <a:pos x="T10" y="T11"/>
                      </a:cxn>
                    </a:cxnLst>
                    <a:rect l="0" t="0" r="r" b="b"/>
                    <a:pathLst>
                      <a:path w="205" h="313">
                        <a:moveTo>
                          <a:pt x="0" y="0"/>
                        </a:moveTo>
                        <a:lnTo>
                          <a:pt x="205" y="0"/>
                        </a:lnTo>
                        <a:lnTo>
                          <a:pt x="205" y="313"/>
                        </a:lnTo>
                        <a:lnTo>
                          <a:pt x="0" y="313"/>
                        </a:lnTo>
                        <a:lnTo>
                          <a:pt x="0" y="0"/>
                        </a:lnTo>
                        <a:lnTo>
                          <a:pt x="0" y="0"/>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26" name="Freeform 23"/>
                  <p:cNvSpPr>
                    <a:spLocks/>
                  </p:cNvSpPr>
                  <p:nvPr/>
                </p:nvSpPr>
                <p:spPr bwMode="auto">
                  <a:xfrm rot="16200000">
                    <a:off x="7323" y="2473"/>
                    <a:ext cx="229" cy="205"/>
                  </a:xfrm>
                  <a:custGeom>
                    <a:avLst/>
                    <a:gdLst>
                      <a:gd name="T0" fmla="*/ 121 w 121"/>
                      <a:gd name="T1" fmla="*/ 0 h 313"/>
                      <a:gd name="T2" fmla="*/ 0 w 121"/>
                      <a:gd name="T3" fmla="*/ 0 h 313"/>
                      <a:gd name="T4" fmla="*/ 0 w 121"/>
                      <a:gd name="T5" fmla="*/ 313 h 313"/>
                      <a:gd name="T6" fmla="*/ 68 w 121"/>
                      <a:gd name="T7" fmla="*/ 313 h 313"/>
                      <a:gd name="T8" fmla="*/ 121 w 121"/>
                      <a:gd name="T9" fmla="*/ 0 h 313"/>
                      <a:gd name="T10" fmla="*/ 121 w 121"/>
                      <a:gd name="T11" fmla="*/ 0 h 313"/>
                      <a:gd name="T12" fmla="*/ 121 w 121"/>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121" h="313">
                        <a:moveTo>
                          <a:pt x="121" y="0"/>
                        </a:moveTo>
                        <a:lnTo>
                          <a:pt x="0" y="0"/>
                        </a:lnTo>
                        <a:lnTo>
                          <a:pt x="0" y="313"/>
                        </a:lnTo>
                        <a:lnTo>
                          <a:pt x="68" y="313"/>
                        </a:lnTo>
                        <a:lnTo>
                          <a:pt x="121" y="0"/>
                        </a:lnTo>
                        <a:lnTo>
                          <a:pt x="121" y="0"/>
                        </a:lnTo>
                        <a:lnTo>
                          <a:pt x="121"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sp>
              <p:nvSpPr>
                <p:cNvPr id="218" name="Oval 217"/>
                <p:cNvSpPr/>
                <p:nvPr/>
              </p:nvSpPr>
              <p:spPr bwMode="auto">
                <a:xfrm>
                  <a:off x="7374011" y="3644200"/>
                  <a:ext cx="18441" cy="18441"/>
                </a:xfrm>
                <a:prstGeom prst="ellips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grpSp>
            <p:nvGrpSpPr>
              <p:cNvPr id="41" name="Group 40"/>
              <p:cNvGrpSpPr/>
              <p:nvPr/>
            </p:nvGrpSpPr>
            <p:grpSpPr>
              <a:xfrm>
                <a:off x="6795000" y="3771199"/>
                <a:ext cx="1176459" cy="604404"/>
                <a:chOff x="6795000" y="3771199"/>
                <a:chExt cx="1176459" cy="604404"/>
              </a:xfrm>
            </p:grpSpPr>
            <p:grpSp>
              <p:nvGrpSpPr>
                <p:cNvPr id="314" name="Group 11"/>
                <p:cNvGrpSpPr>
                  <a:grpSpLocks noChangeAspect="1"/>
                </p:cNvGrpSpPr>
                <p:nvPr/>
              </p:nvGrpSpPr>
              <p:grpSpPr bwMode="auto">
                <a:xfrm>
                  <a:off x="6795000" y="3771199"/>
                  <a:ext cx="1176459" cy="604404"/>
                  <a:chOff x="6575" y="2356"/>
                  <a:chExt cx="691" cy="355"/>
                </a:xfrm>
              </p:grpSpPr>
              <p:sp>
                <p:nvSpPr>
                  <p:cNvPr id="316" name="Freeform 12"/>
                  <p:cNvSpPr>
                    <a:spLocks/>
                  </p:cNvSpPr>
                  <p:nvPr/>
                </p:nvSpPr>
                <p:spPr bwMode="auto">
                  <a:xfrm>
                    <a:off x="6575" y="2683"/>
                    <a:ext cx="691" cy="28"/>
                  </a:xfrm>
                  <a:custGeom>
                    <a:avLst/>
                    <a:gdLst>
                      <a:gd name="T0" fmla="*/ 0 w 565"/>
                      <a:gd name="T1" fmla="*/ 6 h 23"/>
                      <a:gd name="T2" fmla="*/ 0 w 565"/>
                      <a:gd name="T3" fmla="*/ 11 h 23"/>
                      <a:gd name="T4" fmla="*/ 0 w 565"/>
                      <a:gd name="T5" fmla="*/ 12 h 23"/>
                      <a:gd name="T6" fmla="*/ 0 w 565"/>
                      <a:gd name="T7" fmla="*/ 12 h 23"/>
                      <a:gd name="T8" fmla="*/ 0 w 565"/>
                      <a:gd name="T9" fmla="*/ 13 h 23"/>
                      <a:gd name="T10" fmla="*/ 0 w 565"/>
                      <a:gd name="T11" fmla="*/ 14 h 23"/>
                      <a:gd name="T12" fmla="*/ 11 w 565"/>
                      <a:gd name="T13" fmla="*/ 23 h 23"/>
                      <a:gd name="T14" fmla="*/ 554 w 565"/>
                      <a:gd name="T15" fmla="*/ 23 h 23"/>
                      <a:gd name="T16" fmla="*/ 565 w 565"/>
                      <a:gd name="T17" fmla="*/ 15 h 23"/>
                      <a:gd name="T18" fmla="*/ 565 w 565"/>
                      <a:gd name="T19" fmla="*/ 14 h 23"/>
                      <a:gd name="T20" fmla="*/ 565 w 565"/>
                      <a:gd name="T21" fmla="*/ 6 h 23"/>
                      <a:gd name="T22" fmla="*/ 0 w 565"/>
                      <a:gd name="T23" fmla="*/ 6 h 23"/>
                      <a:gd name="T24" fmla="*/ 0 w 565"/>
                      <a:gd name="T25"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5"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54" y="23"/>
                          <a:pt x="554" y="23"/>
                          <a:pt x="554" y="23"/>
                        </a:cubicBezTo>
                        <a:cubicBezTo>
                          <a:pt x="559" y="23"/>
                          <a:pt x="563" y="20"/>
                          <a:pt x="565" y="15"/>
                        </a:cubicBezTo>
                        <a:cubicBezTo>
                          <a:pt x="565" y="14"/>
                          <a:pt x="565" y="14"/>
                          <a:pt x="565" y="14"/>
                        </a:cubicBezTo>
                        <a:cubicBezTo>
                          <a:pt x="565" y="0"/>
                          <a:pt x="565" y="6"/>
                          <a:pt x="565" y="6"/>
                        </a:cubicBezTo>
                        <a:cubicBezTo>
                          <a:pt x="0" y="6"/>
                          <a:pt x="0" y="6"/>
                          <a:pt x="0" y="6"/>
                        </a:cubicBezTo>
                        <a:cubicBezTo>
                          <a:pt x="0" y="6"/>
                          <a:pt x="0" y="6"/>
                          <a:pt x="0" y="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17" name="Freeform 13"/>
                  <p:cNvSpPr>
                    <a:spLocks/>
                  </p:cNvSpPr>
                  <p:nvPr/>
                </p:nvSpPr>
                <p:spPr bwMode="auto">
                  <a:xfrm>
                    <a:off x="6663" y="2356"/>
                    <a:ext cx="516" cy="337"/>
                  </a:xfrm>
                  <a:custGeom>
                    <a:avLst/>
                    <a:gdLst>
                      <a:gd name="T0" fmla="*/ 14 w 422"/>
                      <a:gd name="T1" fmla="*/ 274 h 274"/>
                      <a:gd name="T2" fmla="*/ 408 w 422"/>
                      <a:gd name="T3" fmla="*/ 274 h 274"/>
                      <a:gd name="T4" fmla="*/ 422 w 422"/>
                      <a:gd name="T5" fmla="*/ 259 h 274"/>
                      <a:gd name="T6" fmla="*/ 422 w 422"/>
                      <a:gd name="T7" fmla="*/ 15 h 274"/>
                      <a:gd name="T8" fmla="*/ 408 w 422"/>
                      <a:gd name="T9" fmla="*/ 0 h 274"/>
                      <a:gd name="T10" fmla="*/ 14 w 422"/>
                      <a:gd name="T11" fmla="*/ 0 h 274"/>
                      <a:gd name="T12" fmla="*/ 0 w 422"/>
                      <a:gd name="T13" fmla="*/ 15 h 274"/>
                      <a:gd name="T14" fmla="*/ 0 w 422"/>
                      <a:gd name="T15" fmla="*/ 259 h 274"/>
                      <a:gd name="T16" fmla="*/ 14 w 422"/>
                      <a:gd name="T1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274">
                        <a:moveTo>
                          <a:pt x="14" y="274"/>
                        </a:moveTo>
                        <a:cubicBezTo>
                          <a:pt x="408" y="274"/>
                          <a:pt x="408" y="274"/>
                          <a:pt x="408" y="274"/>
                        </a:cubicBezTo>
                        <a:cubicBezTo>
                          <a:pt x="417" y="274"/>
                          <a:pt x="422" y="268"/>
                          <a:pt x="422" y="259"/>
                        </a:cubicBezTo>
                        <a:cubicBezTo>
                          <a:pt x="422" y="15"/>
                          <a:pt x="422" y="15"/>
                          <a:pt x="422" y="15"/>
                        </a:cubicBezTo>
                        <a:cubicBezTo>
                          <a:pt x="422" y="6"/>
                          <a:pt x="417" y="0"/>
                          <a:pt x="408" y="0"/>
                        </a:cubicBezTo>
                        <a:cubicBezTo>
                          <a:pt x="14" y="0"/>
                          <a:pt x="14" y="0"/>
                          <a:pt x="14" y="0"/>
                        </a:cubicBezTo>
                        <a:cubicBezTo>
                          <a:pt x="8" y="0"/>
                          <a:pt x="0" y="6"/>
                          <a:pt x="0" y="15"/>
                        </a:cubicBezTo>
                        <a:cubicBezTo>
                          <a:pt x="0" y="259"/>
                          <a:pt x="0" y="259"/>
                          <a:pt x="0" y="259"/>
                        </a:cubicBezTo>
                        <a:cubicBezTo>
                          <a:pt x="0" y="268"/>
                          <a:pt x="8" y="274"/>
                          <a:pt x="14" y="27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18" name="Freeform 14"/>
                  <p:cNvSpPr>
                    <a:spLocks/>
                  </p:cNvSpPr>
                  <p:nvPr/>
                </p:nvSpPr>
                <p:spPr bwMode="auto">
                  <a:xfrm>
                    <a:off x="6685" y="2376"/>
                    <a:ext cx="472" cy="295"/>
                  </a:xfrm>
                  <a:custGeom>
                    <a:avLst/>
                    <a:gdLst>
                      <a:gd name="T0" fmla="*/ 0 w 386"/>
                      <a:gd name="T1" fmla="*/ 0 h 240"/>
                      <a:gd name="T2" fmla="*/ 386 w 386"/>
                      <a:gd name="T3" fmla="*/ 0 h 240"/>
                      <a:gd name="T4" fmla="*/ 386 w 386"/>
                      <a:gd name="T5" fmla="*/ 240 h 240"/>
                      <a:gd name="T6" fmla="*/ 0 w 386"/>
                      <a:gd name="T7" fmla="*/ 240 h 240"/>
                      <a:gd name="T8" fmla="*/ 0 w 386"/>
                      <a:gd name="T9" fmla="*/ 0 h 240"/>
                    </a:gdLst>
                    <a:ahLst/>
                    <a:cxnLst>
                      <a:cxn ang="0">
                        <a:pos x="T0" y="T1"/>
                      </a:cxn>
                      <a:cxn ang="0">
                        <a:pos x="T2" y="T3"/>
                      </a:cxn>
                      <a:cxn ang="0">
                        <a:pos x="T4" y="T5"/>
                      </a:cxn>
                      <a:cxn ang="0">
                        <a:pos x="T6" y="T7"/>
                      </a:cxn>
                      <a:cxn ang="0">
                        <a:pos x="T8" y="T9"/>
                      </a:cxn>
                    </a:cxnLst>
                    <a:rect l="0" t="0" r="r" b="b"/>
                    <a:pathLst>
                      <a:path w="386" h="240">
                        <a:moveTo>
                          <a:pt x="0" y="0"/>
                        </a:moveTo>
                        <a:cubicBezTo>
                          <a:pt x="386" y="0"/>
                          <a:pt x="386" y="0"/>
                          <a:pt x="386" y="0"/>
                        </a:cubicBezTo>
                        <a:cubicBezTo>
                          <a:pt x="386" y="240"/>
                          <a:pt x="386" y="240"/>
                          <a:pt x="386" y="240"/>
                        </a:cubicBezTo>
                        <a:cubicBezTo>
                          <a:pt x="0" y="240"/>
                          <a:pt x="0" y="240"/>
                          <a:pt x="0" y="240"/>
                        </a:cubicBezTo>
                        <a:cubicBezTo>
                          <a:pt x="0" y="0"/>
                          <a:pt x="0" y="0"/>
                          <a:pt x="0" y="0"/>
                        </a:cubicBezTo>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19" name="Freeform 15"/>
                  <p:cNvSpPr>
                    <a:spLocks/>
                  </p:cNvSpPr>
                  <p:nvPr/>
                </p:nvSpPr>
                <p:spPr bwMode="auto">
                  <a:xfrm>
                    <a:off x="6685" y="2376"/>
                    <a:ext cx="281" cy="295"/>
                  </a:xfrm>
                  <a:custGeom>
                    <a:avLst/>
                    <a:gdLst>
                      <a:gd name="T0" fmla="*/ 230 w 230"/>
                      <a:gd name="T1" fmla="*/ 0 h 240"/>
                      <a:gd name="T2" fmla="*/ 0 w 230"/>
                      <a:gd name="T3" fmla="*/ 0 h 240"/>
                      <a:gd name="T4" fmla="*/ 0 w 230"/>
                      <a:gd name="T5" fmla="*/ 240 h 240"/>
                      <a:gd name="T6" fmla="*/ 201 w 230"/>
                      <a:gd name="T7" fmla="*/ 240 h 240"/>
                      <a:gd name="T8" fmla="*/ 230 w 230"/>
                      <a:gd name="T9" fmla="*/ 0 h 240"/>
                    </a:gdLst>
                    <a:ahLst/>
                    <a:cxnLst>
                      <a:cxn ang="0">
                        <a:pos x="T0" y="T1"/>
                      </a:cxn>
                      <a:cxn ang="0">
                        <a:pos x="T2" y="T3"/>
                      </a:cxn>
                      <a:cxn ang="0">
                        <a:pos x="T4" y="T5"/>
                      </a:cxn>
                      <a:cxn ang="0">
                        <a:pos x="T6" y="T7"/>
                      </a:cxn>
                      <a:cxn ang="0">
                        <a:pos x="T8" y="T9"/>
                      </a:cxn>
                    </a:cxnLst>
                    <a:rect l="0" t="0" r="r" b="b"/>
                    <a:pathLst>
                      <a:path w="230" h="240">
                        <a:moveTo>
                          <a:pt x="230" y="0"/>
                        </a:moveTo>
                        <a:cubicBezTo>
                          <a:pt x="175" y="0"/>
                          <a:pt x="101" y="0"/>
                          <a:pt x="0" y="0"/>
                        </a:cubicBezTo>
                        <a:cubicBezTo>
                          <a:pt x="0" y="0"/>
                          <a:pt x="0" y="0"/>
                          <a:pt x="0" y="240"/>
                        </a:cubicBezTo>
                        <a:cubicBezTo>
                          <a:pt x="201" y="240"/>
                          <a:pt x="201" y="240"/>
                          <a:pt x="201" y="240"/>
                        </a:cubicBezTo>
                        <a:cubicBezTo>
                          <a:pt x="230" y="0"/>
                          <a:pt x="230" y="0"/>
                          <a:pt x="230" y="0"/>
                        </a:cubicBezTo>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pic>
              <p:nvPicPr>
                <p:cNvPr id="32" name="Picture 31"/>
                <p:cNvPicPr>
                  <a:picLocks noChangeAspect="1"/>
                </p:cNvPicPr>
                <p:nvPr/>
              </p:nvPicPr>
              <p:blipFill>
                <a:blip r:embed="rId9"/>
                <a:stretch>
                  <a:fillRect/>
                </a:stretch>
              </p:blipFill>
              <p:spPr>
                <a:xfrm>
                  <a:off x="7227137" y="3899592"/>
                  <a:ext cx="312184" cy="317139"/>
                </a:xfrm>
                <a:prstGeom prst="rect">
                  <a:avLst/>
                </a:prstGeom>
              </p:spPr>
            </p:pic>
          </p:grpSp>
        </p:grpSp>
        <p:grpSp>
          <p:nvGrpSpPr>
            <p:cNvPr id="55" name="Group 54"/>
            <p:cNvGrpSpPr/>
            <p:nvPr/>
          </p:nvGrpSpPr>
          <p:grpSpPr>
            <a:xfrm>
              <a:off x="7295895" y="2907472"/>
              <a:ext cx="174673" cy="643807"/>
              <a:chOff x="7295895" y="2907472"/>
              <a:chExt cx="174673" cy="643807"/>
            </a:xfrm>
          </p:grpSpPr>
          <p:pic>
            <p:nvPicPr>
              <p:cNvPr id="222" name="Picture 221"/>
              <p:cNvPicPr>
                <a:picLocks noChangeAspect="1"/>
              </p:cNvPicPr>
              <p:nvPr/>
            </p:nvPicPr>
            <p:blipFill>
              <a:blip r:embed="rId9"/>
              <a:stretch>
                <a:fillRect/>
              </a:stretch>
            </p:blipFill>
            <p:spPr>
              <a:xfrm>
                <a:off x="7295895" y="3373834"/>
                <a:ext cx="174673" cy="177445"/>
              </a:xfrm>
              <a:prstGeom prst="rect">
                <a:avLst/>
              </a:prstGeom>
            </p:spPr>
          </p:pic>
          <p:pic>
            <p:nvPicPr>
              <p:cNvPr id="223" name="Picture 222"/>
              <p:cNvPicPr>
                <a:picLocks noChangeAspect="1"/>
              </p:cNvPicPr>
              <p:nvPr/>
            </p:nvPicPr>
            <p:blipFill>
              <a:blip r:embed="rId9"/>
              <a:stretch>
                <a:fillRect/>
              </a:stretch>
            </p:blipFill>
            <p:spPr>
              <a:xfrm>
                <a:off x="7333491" y="2907472"/>
                <a:ext cx="99480" cy="101059"/>
              </a:xfrm>
              <a:prstGeom prst="rect">
                <a:avLst/>
              </a:prstGeom>
            </p:spPr>
          </p:pic>
        </p:grpSp>
      </p:grpSp>
      <p:grpSp>
        <p:nvGrpSpPr>
          <p:cNvPr id="53" name="Group 52"/>
          <p:cNvGrpSpPr/>
          <p:nvPr/>
        </p:nvGrpSpPr>
        <p:grpSpPr>
          <a:xfrm>
            <a:off x="7913462" y="95749"/>
            <a:ext cx="4027881" cy="2287422"/>
            <a:chOff x="8032586" y="292142"/>
            <a:chExt cx="4109231" cy="2333621"/>
          </a:xfrm>
        </p:grpSpPr>
        <p:pic>
          <p:nvPicPr>
            <p:cNvPr id="200" name="Picture 19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933935" y="292142"/>
              <a:ext cx="1989439" cy="1348611"/>
            </a:xfrm>
            <a:prstGeom prst="rect">
              <a:avLst/>
            </a:prstGeom>
          </p:spPr>
        </p:pic>
        <p:pic>
          <p:nvPicPr>
            <p:cNvPr id="254" name="Picture 25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152378" y="1269684"/>
              <a:ext cx="1989439" cy="1348611"/>
            </a:xfrm>
            <a:prstGeom prst="rect">
              <a:avLst/>
            </a:prstGeom>
          </p:spPr>
        </p:pic>
        <p:grpSp>
          <p:nvGrpSpPr>
            <p:cNvPr id="328" name="Group 327"/>
            <p:cNvGrpSpPr/>
            <p:nvPr/>
          </p:nvGrpSpPr>
          <p:grpSpPr>
            <a:xfrm>
              <a:off x="10842559" y="1245157"/>
              <a:ext cx="767181" cy="548408"/>
              <a:chOff x="10671731" y="2778451"/>
              <a:chExt cx="793017" cy="566876"/>
            </a:xfrm>
          </p:grpSpPr>
          <p:grpSp>
            <p:nvGrpSpPr>
              <p:cNvPr id="329" name="Group 4"/>
              <p:cNvGrpSpPr>
                <a:grpSpLocks noChangeAspect="1"/>
              </p:cNvGrpSpPr>
              <p:nvPr/>
            </p:nvGrpSpPr>
            <p:grpSpPr bwMode="auto">
              <a:xfrm>
                <a:off x="10671731" y="2778451"/>
                <a:ext cx="793017" cy="566876"/>
                <a:chOff x="7866" y="1801"/>
                <a:chExt cx="1301" cy="930"/>
              </a:xfrm>
            </p:grpSpPr>
            <p:sp>
              <p:nvSpPr>
                <p:cNvPr id="349" name="AutoShape 3"/>
                <p:cNvSpPr>
                  <a:spLocks noChangeAspect="1" noChangeArrowheads="1" noTextEdit="1"/>
                </p:cNvSpPr>
                <p:nvPr/>
              </p:nvSpPr>
              <p:spPr bwMode="auto">
                <a:xfrm>
                  <a:off x="7868" y="1801"/>
                  <a:ext cx="1297"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50" name="Freeform 5"/>
                <p:cNvSpPr>
                  <a:spLocks/>
                </p:cNvSpPr>
                <p:nvPr/>
              </p:nvSpPr>
              <p:spPr bwMode="auto">
                <a:xfrm>
                  <a:off x="7866" y="1803"/>
                  <a:ext cx="1301" cy="928"/>
                </a:xfrm>
                <a:custGeom>
                  <a:avLst/>
                  <a:gdLst>
                    <a:gd name="T0" fmla="*/ 0 w 1301"/>
                    <a:gd name="T1" fmla="*/ 0 h 928"/>
                    <a:gd name="T2" fmla="*/ 0 w 1301"/>
                    <a:gd name="T3" fmla="*/ 93 h 928"/>
                    <a:gd name="T4" fmla="*/ 0 w 1301"/>
                    <a:gd name="T5" fmla="*/ 112 h 928"/>
                    <a:gd name="T6" fmla="*/ 0 w 1301"/>
                    <a:gd name="T7" fmla="*/ 928 h 928"/>
                    <a:gd name="T8" fmla="*/ 1301 w 1301"/>
                    <a:gd name="T9" fmla="*/ 928 h 928"/>
                    <a:gd name="T10" fmla="*/ 1301 w 1301"/>
                    <a:gd name="T11" fmla="*/ 112 h 928"/>
                    <a:gd name="T12" fmla="*/ 1301 w 1301"/>
                    <a:gd name="T13" fmla="*/ 93 h 928"/>
                    <a:gd name="T14" fmla="*/ 1301 w 1301"/>
                    <a:gd name="T15" fmla="*/ 0 h 928"/>
                    <a:gd name="T16" fmla="*/ 0 w 1301"/>
                    <a:gd name="T1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1" h="928">
                      <a:moveTo>
                        <a:pt x="0" y="0"/>
                      </a:moveTo>
                      <a:lnTo>
                        <a:pt x="0" y="93"/>
                      </a:lnTo>
                      <a:lnTo>
                        <a:pt x="0" y="112"/>
                      </a:lnTo>
                      <a:lnTo>
                        <a:pt x="0" y="928"/>
                      </a:lnTo>
                      <a:lnTo>
                        <a:pt x="1301" y="928"/>
                      </a:lnTo>
                      <a:lnTo>
                        <a:pt x="1301" y="112"/>
                      </a:lnTo>
                      <a:lnTo>
                        <a:pt x="1301" y="93"/>
                      </a:lnTo>
                      <a:lnTo>
                        <a:pt x="1301" y="0"/>
                      </a:ln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51" name="Freeform 6"/>
                <p:cNvSpPr>
                  <a:spLocks/>
                </p:cNvSpPr>
                <p:nvPr/>
              </p:nvSpPr>
              <p:spPr bwMode="auto">
                <a:xfrm>
                  <a:off x="8951" y="1856"/>
                  <a:ext cx="53" cy="16"/>
                </a:xfrm>
                <a:custGeom>
                  <a:avLst/>
                  <a:gdLst>
                    <a:gd name="T0" fmla="*/ 0 w 53"/>
                    <a:gd name="T1" fmla="*/ 0 h 16"/>
                    <a:gd name="T2" fmla="*/ 0 w 53"/>
                    <a:gd name="T3" fmla="*/ 16 h 16"/>
                    <a:gd name="T4" fmla="*/ 53 w 53"/>
                    <a:gd name="T5" fmla="*/ 16 h 16"/>
                    <a:gd name="T6" fmla="*/ 53 w 53"/>
                    <a:gd name="T7" fmla="*/ 0 h 16"/>
                    <a:gd name="T8" fmla="*/ 0 w 53"/>
                    <a:gd name="T9" fmla="*/ 0 h 16"/>
                    <a:gd name="T10" fmla="*/ 0 w 53"/>
                    <a:gd name="T11" fmla="*/ 0 h 16"/>
                    <a:gd name="T12" fmla="*/ 0 w 5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53" h="16">
                      <a:moveTo>
                        <a:pt x="0" y="0"/>
                      </a:moveTo>
                      <a:lnTo>
                        <a:pt x="0" y="16"/>
                      </a:lnTo>
                      <a:lnTo>
                        <a:pt x="53" y="16"/>
                      </a:lnTo>
                      <a:lnTo>
                        <a:pt x="53"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52" name="Freeform 7"/>
                <p:cNvSpPr>
                  <a:spLocks/>
                </p:cNvSpPr>
                <p:nvPr/>
              </p:nvSpPr>
              <p:spPr bwMode="auto">
                <a:xfrm>
                  <a:off x="9023" y="1837"/>
                  <a:ext cx="38" cy="35"/>
                </a:xfrm>
                <a:custGeom>
                  <a:avLst/>
                  <a:gdLst>
                    <a:gd name="T0" fmla="*/ 0 w 38"/>
                    <a:gd name="T1" fmla="*/ 0 h 35"/>
                    <a:gd name="T2" fmla="*/ 0 w 38"/>
                    <a:gd name="T3" fmla="*/ 35 h 35"/>
                    <a:gd name="T4" fmla="*/ 38 w 38"/>
                    <a:gd name="T5" fmla="*/ 35 h 35"/>
                    <a:gd name="T6" fmla="*/ 38 w 38"/>
                    <a:gd name="T7" fmla="*/ 0 h 35"/>
                    <a:gd name="T8" fmla="*/ 0 w 38"/>
                    <a:gd name="T9" fmla="*/ 0 h 35"/>
                    <a:gd name="T10" fmla="*/ 0 w 38"/>
                    <a:gd name="T11" fmla="*/ 0 h 35"/>
                    <a:gd name="T12" fmla="*/ 0 w 38"/>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8" h="35">
                      <a:moveTo>
                        <a:pt x="0" y="0"/>
                      </a:moveTo>
                      <a:lnTo>
                        <a:pt x="0" y="35"/>
                      </a:lnTo>
                      <a:lnTo>
                        <a:pt x="38" y="35"/>
                      </a:lnTo>
                      <a:lnTo>
                        <a:pt x="38"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53" name="Freeform 8"/>
                <p:cNvSpPr>
                  <a:spLocks/>
                </p:cNvSpPr>
                <p:nvPr/>
              </p:nvSpPr>
              <p:spPr bwMode="auto">
                <a:xfrm>
                  <a:off x="9080" y="1837"/>
                  <a:ext cx="45" cy="35"/>
                </a:xfrm>
                <a:custGeom>
                  <a:avLst/>
                  <a:gdLst>
                    <a:gd name="T0" fmla="*/ 2 w 45"/>
                    <a:gd name="T1" fmla="*/ 0 h 35"/>
                    <a:gd name="T2" fmla="*/ 16 w 45"/>
                    <a:gd name="T3" fmla="*/ 16 h 35"/>
                    <a:gd name="T4" fmla="*/ 0 w 45"/>
                    <a:gd name="T5" fmla="*/ 35 h 35"/>
                    <a:gd name="T6" fmla="*/ 14 w 45"/>
                    <a:gd name="T7" fmla="*/ 35 h 35"/>
                    <a:gd name="T8" fmla="*/ 21 w 45"/>
                    <a:gd name="T9" fmla="*/ 23 h 35"/>
                    <a:gd name="T10" fmla="*/ 23 w 45"/>
                    <a:gd name="T11" fmla="*/ 21 h 35"/>
                    <a:gd name="T12" fmla="*/ 23 w 45"/>
                    <a:gd name="T13" fmla="*/ 21 h 35"/>
                    <a:gd name="T14" fmla="*/ 23 w 45"/>
                    <a:gd name="T15" fmla="*/ 21 h 35"/>
                    <a:gd name="T16" fmla="*/ 23 w 45"/>
                    <a:gd name="T17" fmla="*/ 23 h 35"/>
                    <a:gd name="T18" fmla="*/ 23 w 45"/>
                    <a:gd name="T19" fmla="*/ 23 h 35"/>
                    <a:gd name="T20" fmla="*/ 33 w 45"/>
                    <a:gd name="T21" fmla="*/ 35 h 35"/>
                    <a:gd name="T22" fmla="*/ 45 w 45"/>
                    <a:gd name="T23" fmla="*/ 35 h 35"/>
                    <a:gd name="T24" fmla="*/ 30 w 45"/>
                    <a:gd name="T25" fmla="*/ 16 h 35"/>
                    <a:gd name="T26" fmla="*/ 45 w 45"/>
                    <a:gd name="T27" fmla="*/ 0 h 35"/>
                    <a:gd name="T28" fmla="*/ 33 w 45"/>
                    <a:gd name="T29" fmla="*/ 0 h 35"/>
                    <a:gd name="T30" fmla="*/ 26 w 45"/>
                    <a:gd name="T31" fmla="*/ 9 h 35"/>
                    <a:gd name="T32" fmla="*/ 23 w 45"/>
                    <a:gd name="T33" fmla="*/ 12 h 35"/>
                    <a:gd name="T34" fmla="*/ 23 w 45"/>
                    <a:gd name="T35" fmla="*/ 14 h 35"/>
                    <a:gd name="T36" fmla="*/ 23 w 45"/>
                    <a:gd name="T37" fmla="*/ 14 h 35"/>
                    <a:gd name="T38" fmla="*/ 23 w 45"/>
                    <a:gd name="T39" fmla="*/ 12 h 35"/>
                    <a:gd name="T40" fmla="*/ 21 w 45"/>
                    <a:gd name="T41" fmla="*/ 9 h 35"/>
                    <a:gd name="T42" fmla="*/ 16 w 45"/>
                    <a:gd name="T43" fmla="*/ 0 h 35"/>
                    <a:gd name="T44" fmla="*/ 2 w 45"/>
                    <a:gd name="T45" fmla="*/ 0 h 35"/>
                    <a:gd name="T46" fmla="*/ 2 w 45"/>
                    <a:gd name="T47" fmla="*/ 0 h 35"/>
                    <a:gd name="T48" fmla="*/ 2 w 45"/>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35">
                      <a:moveTo>
                        <a:pt x="2" y="0"/>
                      </a:moveTo>
                      <a:lnTo>
                        <a:pt x="16" y="16"/>
                      </a:lnTo>
                      <a:lnTo>
                        <a:pt x="0" y="35"/>
                      </a:lnTo>
                      <a:lnTo>
                        <a:pt x="14" y="35"/>
                      </a:lnTo>
                      <a:lnTo>
                        <a:pt x="21" y="23"/>
                      </a:lnTo>
                      <a:lnTo>
                        <a:pt x="23" y="21"/>
                      </a:lnTo>
                      <a:lnTo>
                        <a:pt x="23" y="21"/>
                      </a:lnTo>
                      <a:lnTo>
                        <a:pt x="23" y="21"/>
                      </a:lnTo>
                      <a:lnTo>
                        <a:pt x="23" y="23"/>
                      </a:lnTo>
                      <a:lnTo>
                        <a:pt x="23" y="23"/>
                      </a:lnTo>
                      <a:lnTo>
                        <a:pt x="33" y="35"/>
                      </a:lnTo>
                      <a:lnTo>
                        <a:pt x="45" y="35"/>
                      </a:lnTo>
                      <a:lnTo>
                        <a:pt x="30" y="16"/>
                      </a:lnTo>
                      <a:lnTo>
                        <a:pt x="45" y="0"/>
                      </a:lnTo>
                      <a:lnTo>
                        <a:pt x="33" y="0"/>
                      </a:lnTo>
                      <a:lnTo>
                        <a:pt x="26" y="9"/>
                      </a:lnTo>
                      <a:lnTo>
                        <a:pt x="23" y="12"/>
                      </a:lnTo>
                      <a:lnTo>
                        <a:pt x="23" y="14"/>
                      </a:lnTo>
                      <a:lnTo>
                        <a:pt x="23" y="14"/>
                      </a:lnTo>
                      <a:lnTo>
                        <a:pt x="23" y="12"/>
                      </a:lnTo>
                      <a:lnTo>
                        <a:pt x="21" y="9"/>
                      </a:lnTo>
                      <a:lnTo>
                        <a:pt x="16" y="0"/>
                      </a:lnTo>
                      <a:lnTo>
                        <a:pt x="2" y="0"/>
                      </a:lnTo>
                      <a:lnTo>
                        <a:pt x="2" y="0"/>
                      </a:lnTo>
                      <a:lnTo>
                        <a:pt x="2"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54" name="Rectangle 9"/>
                <p:cNvSpPr>
                  <a:spLocks noChangeArrowheads="1"/>
                </p:cNvSpPr>
                <p:nvPr/>
              </p:nvSpPr>
              <p:spPr bwMode="auto">
                <a:xfrm>
                  <a:off x="7896" y="1925"/>
                  <a:ext cx="1241" cy="7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sp>
            <p:nvSpPr>
              <p:cNvPr id="330" name="Rectangle 9"/>
              <p:cNvSpPr>
                <a:spLocks noChangeArrowheads="1"/>
              </p:cNvSpPr>
              <p:nvPr/>
            </p:nvSpPr>
            <p:spPr bwMode="auto">
              <a:xfrm>
                <a:off x="11040059" y="2854034"/>
                <a:ext cx="406401" cy="469292"/>
              </a:xfrm>
              <a:custGeom>
                <a:avLst/>
                <a:gdLst>
                  <a:gd name="connsiteX0" fmla="*/ 0 w 756444"/>
                  <a:gd name="connsiteY0" fmla="*/ 0 h 466911"/>
                  <a:gd name="connsiteX1" fmla="*/ 756444 w 756444"/>
                  <a:gd name="connsiteY1" fmla="*/ 0 h 466911"/>
                  <a:gd name="connsiteX2" fmla="*/ 756444 w 756444"/>
                  <a:gd name="connsiteY2" fmla="*/ 466911 h 466911"/>
                  <a:gd name="connsiteX3" fmla="*/ 0 w 756444"/>
                  <a:gd name="connsiteY3" fmla="*/ 466911 h 466911"/>
                  <a:gd name="connsiteX4" fmla="*/ 0 w 756444"/>
                  <a:gd name="connsiteY4" fmla="*/ 0 h 466911"/>
                  <a:gd name="connsiteX0" fmla="*/ 388143 w 756444"/>
                  <a:gd name="connsiteY0" fmla="*/ 0 h 469292"/>
                  <a:gd name="connsiteX1" fmla="*/ 756444 w 756444"/>
                  <a:gd name="connsiteY1" fmla="*/ 2381 h 469292"/>
                  <a:gd name="connsiteX2" fmla="*/ 756444 w 756444"/>
                  <a:gd name="connsiteY2" fmla="*/ 469292 h 469292"/>
                  <a:gd name="connsiteX3" fmla="*/ 0 w 756444"/>
                  <a:gd name="connsiteY3" fmla="*/ 469292 h 469292"/>
                  <a:gd name="connsiteX4" fmla="*/ 388143 w 756444"/>
                  <a:gd name="connsiteY4" fmla="*/ 0 h 469292"/>
                  <a:gd name="connsiteX0" fmla="*/ 38099 w 406400"/>
                  <a:gd name="connsiteY0" fmla="*/ 0 h 469292"/>
                  <a:gd name="connsiteX1" fmla="*/ 406400 w 406400"/>
                  <a:gd name="connsiteY1" fmla="*/ 2381 h 469292"/>
                  <a:gd name="connsiteX2" fmla="*/ 406400 w 406400"/>
                  <a:gd name="connsiteY2" fmla="*/ 469292 h 469292"/>
                  <a:gd name="connsiteX3" fmla="*/ 0 w 406400"/>
                  <a:gd name="connsiteY3" fmla="*/ 466911 h 469292"/>
                  <a:gd name="connsiteX4" fmla="*/ 38099 w 406400"/>
                  <a:gd name="connsiteY4" fmla="*/ 0 h 469292"/>
                  <a:gd name="connsiteX0" fmla="*/ 38099 w 406400"/>
                  <a:gd name="connsiteY0" fmla="*/ 0 h 469292"/>
                  <a:gd name="connsiteX1" fmla="*/ 406400 w 406400"/>
                  <a:gd name="connsiteY1" fmla="*/ 0 h 469292"/>
                  <a:gd name="connsiteX2" fmla="*/ 406400 w 406400"/>
                  <a:gd name="connsiteY2" fmla="*/ 469292 h 469292"/>
                  <a:gd name="connsiteX3" fmla="*/ 0 w 406400"/>
                  <a:gd name="connsiteY3" fmla="*/ 466911 h 469292"/>
                  <a:gd name="connsiteX4" fmla="*/ 38099 w 406400"/>
                  <a:gd name="connsiteY4" fmla="*/ 0 h 469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 h="469292">
                    <a:moveTo>
                      <a:pt x="38099" y="0"/>
                    </a:moveTo>
                    <a:lnTo>
                      <a:pt x="406400" y="0"/>
                    </a:lnTo>
                    <a:lnTo>
                      <a:pt x="406400" y="469292"/>
                    </a:lnTo>
                    <a:lnTo>
                      <a:pt x="0" y="466911"/>
                    </a:lnTo>
                    <a:lnTo>
                      <a:pt x="38099" y="0"/>
                    </a:lnTo>
                    <a:close/>
                  </a:path>
                </a:pathLst>
              </a:custGeom>
              <a:solidFill>
                <a:srgbClr val="0054A6"/>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nvGrpSpPr>
              <p:cNvPr id="331" name="Group 330"/>
              <p:cNvGrpSpPr/>
              <p:nvPr/>
            </p:nvGrpSpPr>
            <p:grpSpPr>
              <a:xfrm>
                <a:off x="10845312" y="2882562"/>
                <a:ext cx="450051" cy="397668"/>
                <a:chOff x="10734675" y="2894581"/>
                <a:chExt cx="450051" cy="397668"/>
              </a:xfrm>
            </p:grpSpPr>
            <p:grpSp>
              <p:nvGrpSpPr>
                <p:cNvPr id="332" name="Group 331"/>
                <p:cNvGrpSpPr/>
                <p:nvPr/>
              </p:nvGrpSpPr>
              <p:grpSpPr>
                <a:xfrm>
                  <a:off x="10734675" y="2894581"/>
                  <a:ext cx="116681" cy="397668"/>
                  <a:chOff x="10734675" y="2906771"/>
                  <a:chExt cx="116681" cy="397668"/>
                </a:xfrm>
              </p:grpSpPr>
              <p:sp>
                <p:nvSpPr>
                  <p:cNvPr id="346" name="Rectangle 345"/>
                  <p:cNvSpPr/>
                  <p:nvPr/>
                </p:nvSpPr>
                <p:spPr bwMode="auto">
                  <a:xfrm>
                    <a:off x="1073467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47" name="Rectangle 346"/>
                  <p:cNvSpPr/>
                  <p:nvPr/>
                </p:nvSpPr>
                <p:spPr bwMode="auto">
                  <a:xfrm>
                    <a:off x="1073467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48" name="Rectangle 347"/>
                  <p:cNvSpPr/>
                  <p:nvPr/>
                </p:nvSpPr>
                <p:spPr bwMode="auto">
                  <a:xfrm>
                    <a:off x="1073467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grpSp>
              <p:nvGrpSpPr>
                <p:cNvPr id="333" name="Group 332"/>
                <p:cNvGrpSpPr/>
                <p:nvPr/>
              </p:nvGrpSpPr>
              <p:grpSpPr>
                <a:xfrm>
                  <a:off x="10901361" y="2894581"/>
                  <a:ext cx="116681" cy="397668"/>
                  <a:chOff x="10758485" y="2906771"/>
                  <a:chExt cx="116681" cy="397668"/>
                </a:xfrm>
              </p:grpSpPr>
              <p:sp>
                <p:nvSpPr>
                  <p:cNvPr id="338" name="Rectangle 337"/>
                  <p:cNvSpPr/>
                  <p:nvPr/>
                </p:nvSpPr>
                <p:spPr bwMode="auto">
                  <a:xfrm>
                    <a:off x="1075848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39" name="Rectangle 338"/>
                  <p:cNvSpPr/>
                  <p:nvPr/>
                </p:nvSpPr>
                <p:spPr bwMode="auto">
                  <a:xfrm>
                    <a:off x="1075848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40" name="Rectangle 339"/>
                  <p:cNvSpPr/>
                  <p:nvPr/>
                </p:nvSpPr>
                <p:spPr bwMode="auto">
                  <a:xfrm>
                    <a:off x="1075848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grpSp>
              <p:nvGrpSpPr>
                <p:cNvPr id="334" name="Group 333"/>
                <p:cNvGrpSpPr/>
                <p:nvPr/>
              </p:nvGrpSpPr>
              <p:grpSpPr>
                <a:xfrm>
                  <a:off x="11068045" y="2894581"/>
                  <a:ext cx="116681" cy="397668"/>
                  <a:chOff x="10782295" y="2906771"/>
                  <a:chExt cx="116681" cy="397668"/>
                </a:xfrm>
              </p:grpSpPr>
              <p:sp>
                <p:nvSpPr>
                  <p:cNvPr id="335" name="Rectangle 334"/>
                  <p:cNvSpPr/>
                  <p:nvPr/>
                </p:nvSpPr>
                <p:spPr bwMode="auto">
                  <a:xfrm>
                    <a:off x="1078229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36" name="Rectangle 335"/>
                  <p:cNvSpPr/>
                  <p:nvPr/>
                </p:nvSpPr>
                <p:spPr bwMode="auto">
                  <a:xfrm>
                    <a:off x="1078229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37" name="Rectangle 336"/>
                  <p:cNvSpPr/>
                  <p:nvPr/>
                </p:nvSpPr>
                <p:spPr bwMode="auto">
                  <a:xfrm>
                    <a:off x="1078229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grpSp>
        </p:grpSp>
        <p:pic>
          <p:nvPicPr>
            <p:cNvPr id="250" name="Picture 24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032586" y="771992"/>
              <a:ext cx="2744372" cy="1853771"/>
            </a:xfrm>
            <a:prstGeom prst="rect">
              <a:avLst/>
            </a:prstGeom>
          </p:spPr>
        </p:pic>
        <p:grpSp>
          <p:nvGrpSpPr>
            <p:cNvPr id="184" name="Group 183"/>
            <p:cNvGrpSpPr/>
            <p:nvPr/>
          </p:nvGrpSpPr>
          <p:grpSpPr>
            <a:xfrm>
              <a:off x="9439151" y="700940"/>
              <a:ext cx="818539" cy="818537"/>
              <a:chOff x="9144112" y="334243"/>
              <a:chExt cx="857032" cy="857030"/>
            </a:xfrm>
          </p:grpSpPr>
          <p:sp>
            <p:nvSpPr>
              <p:cNvPr id="152" name="Oval 151"/>
              <p:cNvSpPr/>
              <p:nvPr/>
            </p:nvSpPr>
            <p:spPr bwMode="auto">
              <a:xfrm>
                <a:off x="9144112" y="334243"/>
                <a:ext cx="857032" cy="857030"/>
              </a:xfrm>
              <a:prstGeom prst="ellipse">
                <a:avLst/>
              </a:prstGeom>
              <a:solidFill>
                <a:schemeClr val="accent1"/>
              </a:solidFill>
              <a:ln w="38100">
                <a:solidFill>
                  <a:schemeClr val="tx1"/>
                </a:solid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06" rIns="0" bIns="45706" anchor="ctr"/>
              <a:lstStyle/>
              <a:p>
                <a:pPr algn="ctr" defTabSz="913751" fontAlgn="base">
                  <a:spcBef>
                    <a:spcPct val="0"/>
                  </a:spcBef>
                  <a:spcAft>
                    <a:spcPct val="0"/>
                  </a:spcAft>
                  <a:defRPr/>
                </a:pPr>
                <a:endParaRPr lang="en-US" sz="1961">
                  <a:solidFill>
                    <a:schemeClr val="bg2">
                      <a:lumMod val="25000"/>
                    </a:schemeClr>
                  </a:solidFill>
                  <a:latin typeface="Segoe UI"/>
                </a:endParaRPr>
              </a:p>
            </p:txBody>
          </p:sp>
          <p:sp>
            <p:nvSpPr>
              <p:cNvPr id="153" name="Freeform 152"/>
              <p:cNvSpPr>
                <a:spLocks noEditPoints="1"/>
              </p:cNvSpPr>
              <p:nvPr/>
            </p:nvSpPr>
            <p:spPr bwMode="black">
              <a:xfrm>
                <a:off x="9390635" y="544188"/>
                <a:ext cx="341490" cy="4736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1"/>
              </a:solidFill>
              <a:ln>
                <a:noFill/>
              </a:ln>
              <a:extLst/>
            </p:spPr>
            <p:txBody>
              <a:bodyPr/>
              <a:lstStyle/>
              <a:p>
                <a:pPr defTabSz="913963">
                  <a:defRPr/>
                </a:pPr>
                <a:endParaRPr lang="en-US">
                  <a:solidFill>
                    <a:schemeClr val="bg2">
                      <a:lumMod val="25000"/>
                    </a:schemeClr>
                  </a:solidFill>
                  <a:latin typeface="Segoe UI"/>
                  <a:ea typeface="ＭＳ Ｐゴシック" charset="0"/>
                </a:endParaRPr>
              </a:p>
            </p:txBody>
          </p:sp>
        </p:grpSp>
        <p:sp>
          <p:nvSpPr>
            <p:cNvPr id="239" name="Rectangle 238"/>
            <p:cNvSpPr/>
            <p:nvPr/>
          </p:nvSpPr>
          <p:spPr>
            <a:xfrm>
              <a:off x="8342966" y="1949357"/>
              <a:ext cx="813762" cy="368941"/>
            </a:xfrm>
            <a:prstGeom prst="rect">
              <a:avLst/>
            </a:prstGeom>
          </p:spPr>
          <p:txBody>
            <a:bodyPr wrap="square" lIns="0" tIns="0" rIns="0" bIns="0" anchor="b">
              <a:spAutoFit/>
            </a:bodyPr>
            <a:lstStyle/>
            <a:p>
              <a:pPr defTabSz="1095730">
                <a:spcBef>
                  <a:spcPts val="1440"/>
                </a:spcBef>
                <a:defRPr/>
              </a:pPr>
              <a:r>
                <a:rPr lang="en-US" sz="1175">
                  <a:ln>
                    <a:solidFill>
                      <a:srgbClr val="FFFFFF">
                        <a:alpha val="0"/>
                      </a:srgbClr>
                    </a:solidFill>
                  </a:ln>
                  <a:solidFill>
                    <a:schemeClr val="bg2">
                      <a:lumMod val="25000"/>
                    </a:schemeClr>
                  </a:solidFill>
                  <a:latin typeface="Segoe UI"/>
                </a:rPr>
                <a:t>Apps in Azure</a:t>
              </a:r>
            </a:p>
          </p:txBody>
        </p:sp>
        <p:grpSp>
          <p:nvGrpSpPr>
            <p:cNvPr id="193" name="Group 192"/>
            <p:cNvGrpSpPr/>
            <p:nvPr/>
          </p:nvGrpSpPr>
          <p:grpSpPr>
            <a:xfrm>
              <a:off x="8331697" y="1241221"/>
              <a:ext cx="767182" cy="548408"/>
              <a:chOff x="10671731" y="2778451"/>
              <a:chExt cx="793017" cy="566876"/>
            </a:xfrm>
          </p:grpSpPr>
          <p:grpSp>
            <p:nvGrpSpPr>
              <p:cNvPr id="244" name="Group 4"/>
              <p:cNvGrpSpPr>
                <a:grpSpLocks noChangeAspect="1"/>
              </p:cNvGrpSpPr>
              <p:nvPr/>
            </p:nvGrpSpPr>
            <p:grpSpPr bwMode="auto">
              <a:xfrm>
                <a:off x="10671731" y="2778451"/>
                <a:ext cx="793017" cy="566876"/>
                <a:chOff x="7866" y="1801"/>
                <a:chExt cx="1301" cy="930"/>
              </a:xfrm>
            </p:grpSpPr>
            <p:sp>
              <p:nvSpPr>
                <p:cNvPr id="245" name="AutoShape 3"/>
                <p:cNvSpPr>
                  <a:spLocks noChangeAspect="1" noChangeArrowheads="1" noTextEdit="1"/>
                </p:cNvSpPr>
                <p:nvPr/>
              </p:nvSpPr>
              <p:spPr bwMode="auto">
                <a:xfrm>
                  <a:off x="7868" y="1801"/>
                  <a:ext cx="1297"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47" name="Freeform 5"/>
                <p:cNvSpPr>
                  <a:spLocks/>
                </p:cNvSpPr>
                <p:nvPr/>
              </p:nvSpPr>
              <p:spPr bwMode="auto">
                <a:xfrm>
                  <a:off x="7866" y="1803"/>
                  <a:ext cx="1301" cy="928"/>
                </a:xfrm>
                <a:custGeom>
                  <a:avLst/>
                  <a:gdLst>
                    <a:gd name="T0" fmla="*/ 0 w 1301"/>
                    <a:gd name="T1" fmla="*/ 0 h 928"/>
                    <a:gd name="T2" fmla="*/ 0 w 1301"/>
                    <a:gd name="T3" fmla="*/ 93 h 928"/>
                    <a:gd name="T4" fmla="*/ 0 w 1301"/>
                    <a:gd name="T5" fmla="*/ 112 h 928"/>
                    <a:gd name="T6" fmla="*/ 0 w 1301"/>
                    <a:gd name="T7" fmla="*/ 928 h 928"/>
                    <a:gd name="T8" fmla="*/ 1301 w 1301"/>
                    <a:gd name="T9" fmla="*/ 928 h 928"/>
                    <a:gd name="T10" fmla="*/ 1301 w 1301"/>
                    <a:gd name="T11" fmla="*/ 112 h 928"/>
                    <a:gd name="T12" fmla="*/ 1301 w 1301"/>
                    <a:gd name="T13" fmla="*/ 93 h 928"/>
                    <a:gd name="T14" fmla="*/ 1301 w 1301"/>
                    <a:gd name="T15" fmla="*/ 0 h 928"/>
                    <a:gd name="T16" fmla="*/ 0 w 1301"/>
                    <a:gd name="T1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1" h="928">
                      <a:moveTo>
                        <a:pt x="0" y="0"/>
                      </a:moveTo>
                      <a:lnTo>
                        <a:pt x="0" y="93"/>
                      </a:lnTo>
                      <a:lnTo>
                        <a:pt x="0" y="112"/>
                      </a:lnTo>
                      <a:lnTo>
                        <a:pt x="0" y="928"/>
                      </a:lnTo>
                      <a:lnTo>
                        <a:pt x="1301" y="928"/>
                      </a:lnTo>
                      <a:lnTo>
                        <a:pt x="1301" y="112"/>
                      </a:lnTo>
                      <a:lnTo>
                        <a:pt x="1301" y="93"/>
                      </a:lnTo>
                      <a:lnTo>
                        <a:pt x="1301" y="0"/>
                      </a:ln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52" name="Freeform 6"/>
                <p:cNvSpPr>
                  <a:spLocks/>
                </p:cNvSpPr>
                <p:nvPr/>
              </p:nvSpPr>
              <p:spPr bwMode="auto">
                <a:xfrm>
                  <a:off x="8951" y="1856"/>
                  <a:ext cx="53" cy="16"/>
                </a:xfrm>
                <a:custGeom>
                  <a:avLst/>
                  <a:gdLst>
                    <a:gd name="T0" fmla="*/ 0 w 53"/>
                    <a:gd name="T1" fmla="*/ 0 h 16"/>
                    <a:gd name="T2" fmla="*/ 0 w 53"/>
                    <a:gd name="T3" fmla="*/ 16 h 16"/>
                    <a:gd name="T4" fmla="*/ 53 w 53"/>
                    <a:gd name="T5" fmla="*/ 16 h 16"/>
                    <a:gd name="T6" fmla="*/ 53 w 53"/>
                    <a:gd name="T7" fmla="*/ 0 h 16"/>
                    <a:gd name="T8" fmla="*/ 0 w 53"/>
                    <a:gd name="T9" fmla="*/ 0 h 16"/>
                    <a:gd name="T10" fmla="*/ 0 w 53"/>
                    <a:gd name="T11" fmla="*/ 0 h 16"/>
                    <a:gd name="T12" fmla="*/ 0 w 5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53" h="16">
                      <a:moveTo>
                        <a:pt x="0" y="0"/>
                      </a:moveTo>
                      <a:lnTo>
                        <a:pt x="0" y="16"/>
                      </a:lnTo>
                      <a:lnTo>
                        <a:pt x="53" y="16"/>
                      </a:lnTo>
                      <a:lnTo>
                        <a:pt x="53"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53" name="Freeform 7"/>
                <p:cNvSpPr>
                  <a:spLocks/>
                </p:cNvSpPr>
                <p:nvPr/>
              </p:nvSpPr>
              <p:spPr bwMode="auto">
                <a:xfrm>
                  <a:off x="9023" y="1837"/>
                  <a:ext cx="38" cy="35"/>
                </a:xfrm>
                <a:custGeom>
                  <a:avLst/>
                  <a:gdLst>
                    <a:gd name="T0" fmla="*/ 0 w 38"/>
                    <a:gd name="T1" fmla="*/ 0 h 35"/>
                    <a:gd name="T2" fmla="*/ 0 w 38"/>
                    <a:gd name="T3" fmla="*/ 35 h 35"/>
                    <a:gd name="T4" fmla="*/ 38 w 38"/>
                    <a:gd name="T5" fmla="*/ 35 h 35"/>
                    <a:gd name="T6" fmla="*/ 38 w 38"/>
                    <a:gd name="T7" fmla="*/ 0 h 35"/>
                    <a:gd name="T8" fmla="*/ 0 w 38"/>
                    <a:gd name="T9" fmla="*/ 0 h 35"/>
                    <a:gd name="T10" fmla="*/ 0 w 38"/>
                    <a:gd name="T11" fmla="*/ 0 h 35"/>
                    <a:gd name="T12" fmla="*/ 0 w 38"/>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8" h="35">
                      <a:moveTo>
                        <a:pt x="0" y="0"/>
                      </a:moveTo>
                      <a:lnTo>
                        <a:pt x="0" y="35"/>
                      </a:lnTo>
                      <a:lnTo>
                        <a:pt x="38" y="35"/>
                      </a:lnTo>
                      <a:lnTo>
                        <a:pt x="38"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61" name="Freeform 8"/>
                <p:cNvSpPr>
                  <a:spLocks/>
                </p:cNvSpPr>
                <p:nvPr/>
              </p:nvSpPr>
              <p:spPr bwMode="auto">
                <a:xfrm>
                  <a:off x="9080" y="1837"/>
                  <a:ext cx="45" cy="35"/>
                </a:xfrm>
                <a:custGeom>
                  <a:avLst/>
                  <a:gdLst>
                    <a:gd name="T0" fmla="*/ 2 w 45"/>
                    <a:gd name="T1" fmla="*/ 0 h 35"/>
                    <a:gd name="T2" fmla="*/ 16 w 45"/>
                    <a:gd name="T3" fmla="*/ 16 h 35"/>
                    <a:gd name="T4" fmla="*/ 0 w 45"/>
                    <a:gd name="T5" fmla="*/ 35 h 35"/>
                    <a:gd name="T6" fmla="*/ 14 w 45"/>
                    <a:gd name="T7" fmla="*/ 35 h 35"/>
                    <a:gd name="T8" fmla="*/ 21 w 45"/>
                    <a:gd name="T9" fmla="*/ 23 h 35"/>
                    <a:gd name="T10" fmla="*/ 23 w 45"/>
                    <a:gd name="T11" fmla="*/ 21 h 35"/>
                    <a:gd name="T12" fmla="*/ 23 w 45"/>
                    <a:gd name="T13" fmla="*/ 21 h 35"/>
                    <a:gd name="T14" fmla="*/ 23 w 45"/>
                    <a:gd name="T15" fmla="*/ 21 h 35"/>
                    <a:gd name="T16" fmla="*/ 23 w 45"/>
                    <a:gd name="T17" fmla="*/ 23 h 35"/>
                    <a:gd name="T18" fmla="*/ 23 w 45"/>
                    <a:gd name="T19" fmla="*/ 23 h 35"/>
                    <a:gd name="T20" fmla="*/ 33 w 45"/>
                    <a:gd name="T21" fmla="*/ 35 h 35"/>
                    <a:gd name="T22" fmla="*/ 45 w 45"/>
                    <a:gd name="T23" fmla="*/ 35 h 35"/>
                    <a:gd name="T24" fmla="*/ 30 w 45"/>
                    <a:gd name="T25" fmla="*/ 16 h 35"/>
                    <a:gd name="T26" fmla="*/ 45 w 45"/>
                    <a:gd name="T27" fmla="*/ 0 h 35"/>
                    <a:gd name="T28" fmla="*/ 33 w 45"/>
                    <a:gd name="T29" fmla="*/ 0 h 35"/>
                    <a:gd name="T30" fmla="*/ 26 w 45"/>
                    <a:gd name="T31" fmla="*/ 9 h 35"/>
                    <a:gd name="T32" fmla="*/ 23 w 45"/>
                    <a:gd name="T33" fmla="*/ 12 h 35"/>
                    <a:gd name="T34" fmla="*/ 23 w 45"/>
                    <a:gd name="T35" fmla="*/ 14 h 35"/>
                    <a:gd name="T36" fmla="*/ 23 w 45"/>
                    <a:gd name="T37" fmla="*/ 14 h 35"/>
                    <a:gd name="T38" fmla="*/ 23 w 45"/>
                    <a:gd name="T39" fmla="*/ 12 h 35"/>
                    <a:gd name="T40" fmla="*/ 21 w 45"/>
                    <a:gd name="T41" fmla="*/ 9 h 35"/>
                    <a:gd name="T42" fmla="*/ 16 w 45"/>
                    <a:gd name="T43" fmla="*/ 0 h 35"/>
                    <a:gd name="T44" fmla="*/ 2 w 45"/>
                    <a:gd name="T45" fmla="*/ 0 h 35"/>
                    <a:gd name="T46" fmla="*/ 2 w 45"/>
                    <a:gd name="T47" fmla="*/ 0 h 35"/>
                    <a:gd name="T48" fmla="*/ 2 w 45"/>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35">
                      <a:moveTo>
                        <a:pt x="2" y="0"/>
                      </a:moveTo>
                      <a:lnTo>
                        <a:pt x="16" y="16"/>
                      </a:lnTo>
                      <a:lnTo>
                        <a:pt x="0" y="35"/>
                      </a:lnTo>
                      <a:lnTo>
                        <a:pt x="14" y="35"/>
                      </a:lnTo>
                      <a:lnTo>
                        <a:pt x="21" y="23"/>
                      </a:lnTo>
                      <a:lnTo>
                        <a:pt x="23" y="21"/>
                      </a:lnTo>
                      <a:lnTo>
                        <a:pt x="23" y="21"/>
                      </a:lnTo>
                      <a:lnTo>
                        <a:pt x="23" y="21"/>
                      </a:lnTo>
                      <a:lnTo>
                        <a:pt x="23" y="23"/>
                      </a:lnTo>
                      <a:lnTo>
                        <a:pt x="23" y="23"/>
                      </a:lnTo>
                      <a:lnTo>
                        <a:pt x="33" y="35"/>
                      </a:lnTo>
                      <a:lnTo>
                        <a:pt x="45" y="35"/>
                      </a:lnTo>
                      <a:lnTo>
                        <a:pt x="30" y="16"/>
                      </a:lnTo>
                      <a:lnTo>
                        <a:pt x="45" y="0"/>
                      </a:lnTo>
                      <a:lnTo>
                        <a:pt x="33" y="0"/>
                      </a:lnTo>
                      <a:lnTo>
                        <a:pt x="26" y="9"/>
                      </a:lnTo>
                      <a:lnTo>
                        <a:pt x="23" y="12"/>
                      </a:lnTo>
                      <a:lnTo>
                        <a:pt x="23" y="14"/>
                      </a:lnTo>
                      <a:lnTo>
                        <a:pt x="23" y="14"/>
                      </a:lnTo>
                      <a:lnTo>
                        <a:pt x="23" y="12"/>
                      </a:lnTo>
                      <a:lnTo>
                        <a:pt x="21" y="9"/>
                      </a:lnTo>
                      <a:lnTo>
                        <a:pt x="16" y="0"/>
                      </a:lnTo>
                      <a:lnTo>
                        <a:pt x="2" y="0"/>
                      </a:lnTo>
                      <a:lnTo>
                        <a:pt x="2" y="0"/>
                      </a:lnTo>
                      <a:lnTo>
                        <a:pt x="2"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62" name="Rectangle 9"/>
                <p:cNvSpPr>
                  <a:spLocks noChangeArrowheads="1"/>
                </p:cNvSpPr>
                <p:nvPr/>
              </p:nvSpPr>
              <p:spPr bwMode="auto">
                <a:xfrm>
                  <a:off x="7896" y="1925"/>
                  <a:ext cx="1241" cy="7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sp>
            <p:nvSpPr>
              <p:cNvPr id="288" name="Rectangle 9"/>
              <p:cNvSpPr>
                <a:spLocks noChangeArrowheads="1"/>
              </p:cNvSpPr>
              <p:nvPr/>
            </p:nvSpPr>
            <p:spPr bwMode="auto">
              <a:xfrm>
                <a:off x="11040059" y="2854034"/>
                <a:ext cx="406401" cy="469292"/>
              </a:xfrm>
              <a:custGeom>
                <a:avLst/>
                <a:gdLst>
                  <a:gd name="connsiteX0" fmla="*/ 0 w 756444"/>
                  <a:gd name="connsiteY0" fmla="*/ 0 h 466911"/>
                  <a:gd name="connsiteX1" fmla="*/ 756444 w 756444"/>
                  <a:gd name="connsiteY1" fmla="*/ 0 h 466911"/>
                  <a:gd name="connsiteX2" fmla="*/ 756444 w 756444"/>
                  <a:gd name="connsiteY2" fmla="*/ 466911 h 466911"/>
                  <a:gd name="connsiteX3" fmla="*/ 0 w 756444"/>
                  <a:gd name="connsiteY3" fmla="*/ 466911 h 466911"/>
                  <a:gd name="connsiteX4" fmla="*/ 0 w 756444"/>
                  <a:gd name="connsiteY4" fmla="*/ 0 h 466911"/>
                  <a:gd name="connsiteX0" fmla="*/ 388143 w 756444"/>
                  <a:gd name="connsiteY0" fmla="*/ 0 h 469292"/>
                  <a:gd name="connsiteX1" fmla="*/ 756444 w 756444"/>
                  <a:gd name="connsiteY1" fmla="*/ 2381 h 469292"/>
                  <a:gd name="connsiteX2" fmla="*/ 756444 w 756444"/>
                  <a:gd name="connsiteY2" fmla="*/ 469292 h 469292"/>
                  <a:gd name="connsiteX3" fmla="*/ 0 w 756444"/>
                  <a:gd name="connsiteY3" fmla="*/ 469292 h 469292"/>
                  <a:gd name="connsiteX4" fmla="*/ 388143 w 756444"/>
                  <a:gd name="connsiteY4" fmla="*/ 0 h 469292"/>
                  <a:gd name="connsiteX0" fmla="*/ 38099 w 406400"/>
                  <a:gd name="connsiteY0" fmla="*/ 0 h 469292"/>
                  <a:gd name="connsiteX1" fmla="*/ 406400 w 406400"/>
                  <a:gd name="connsiteY1" fmla="*/ 2381 h 469292"/>
                  <a:gd name="connsiteX2" fmla="*/ 406400 w 406400"/>
                  <a:gd name="connsiteY2" fmla="*/ 469292 h 469292"/>
                  <a:gd name="connsiteX3" fmla="*/ 0 w 406400"/>
                  <a:gd name="connsiteY3" fmla="*/ 466911 h 469292"/>
                  <a:gd name="connsiteX4" fmla="*/ 38099 w 406400"/>
                  <a:gd name="connsiteY4" fmla="*/ 0 h 469292"/>
                  <a:gd name="connsiteX0" fmla="*/ 38099 w 406400"/>
                  <a:gd name="connsiteY0" fmla="*/ 0 h 469292"/>
                  <a:gd name="connsiteX1" fmla="*/ 406400 w 406400"/>
                  <a:gd name="connsiteY1" fmla="*/ 0 h 469292"/>
                  <a:gd name="connsiteX2" fmla="*/ 406400 w 406400"/>
                  <a:gd name="connsiteY2" fmla="*/ 469292 h 469292"/>
                  <a:gd name="connsiteX3" fmla="*/ 0 w 406400"/>
                  <a:gd name="connsiteY3" fmla="*/ 466911 h 469292"/>
                  <a:gd name="connsiteX4" fmla="*/ 38099 w 406400"/>
                  <a:gd name="connsiteY4" fmla="*/ 0 h 469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 h="469292">
                    <a:moveTo>
                      <a:pt x="38099" y="0"/>
                    </a:moveTo>
                    <a:lnTo>
                      <a:pt x="406400" y="0"/>
                    </a:lnTo>
                    <a:lnTo>
                      <a:pt x="406400" y="469292"/>
                    </a:lnTo>
                    <a:lnTo>
                      <a:pt x="0" y="466911"/>
                    </a:lnTo>
                    <a:lnTo>
                      <a:pt x="38099" y="0"/>
                    </a:lnTo>
                    <a:close/>
                  </a:path>
                </a:pathLst>
              </a:custGeom>
              <a:solidFill>
                <a:srgbClr val="0054A6"/>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nvGrpSpPr>
              <p:cNvPr id="289" name="Group 288"/>
              <p:cNvGrpSpPr/>
              <p:nvPr/>
            </p:nvGrpSpPr>
            <p:grpSpPr>
              <a:xfrm>
                <a:off x="10845312" y="2882562"/>
                <a:ext cx="450051" cy="397668"/>
                <a:chOff x="10734675" y="2894581"/>
                <a:chExt cx="450051" cy="397668"/>
              </a:xfrm>
            </p:grpSpPr>
            <p:grpSp>
              <p:nvGrpSpPr>
                <p:cNvPr id="290" name="Group 289"/>
                <p:cNvGrpSpPr/>
                <p:nvPr/>
              </p:nvGrpSpPr>
              <p:grpSpPr>
                <a:xfrm>
                  <a:off x="10734675" y="2894581"/>
                  <a:ext cx="116681" cy="397668"/>
                  <a:chOff x="10734675" y="2906771"/>
                  <a:chExt cx="116681" cy="397668"/>
                </a:xfrm>
              </p:grpSpPr>
              <p:sp>
                <p:nvSpPr>
                  <p:cNvPr id="315" name="Rectangle 314"/>
                  <p:cNvSpPr/>
                  <p:nvPr/>
                </p:nvSpPr>
                <p:spPr bwMode="auto">
                  <a:xfrm>
                    <a:off x="1073467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21" name="Rectangle 320"/>
                  <p:cNvSpPr/>
                  <p:nvPr/>
                </p:nvSpPr>
                <p:spPr bwMode="auto">
                  <a:xfrm>
                    <a:off x="1073467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27" name="Rectangle 326"/>
                  <p:cNvSpPr/>
                  <p:nvPr/>
                </p:nvSpPr>
                <p:spPr bwMode="auto">
                  <a:xfrm>
                    <a:off x="1073467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grpSp>
              <p:nvGrpSpPr>
                <p:cNvPr id="291" name="Group 290"/>
                <p:cNvGrpSpPr/>
                <p:nvPr/>
              </p:nvGrpSpPr>
              <p:grpSpPr>
                <a:xfrm>
                  <a:off x="10901361" y="2894581"/>
                  <a:ext cx="116681" cy="397668"/>
                  <a:chOff x="10758485" y="2906771"/>
                  <a:chExt cx="116681" cy="397668"/>
                </a:xfrm>
              </p:grpSpPr>
              <p:sp>
                <p:nvSpPr>
                  <p:cNvPr id="311" name="Rectangle 310"/>
                  <p:cNvSpPr/>
                  <p:nvPr/>
                </p:nvSpPr>
                <p:spPr bwMode="auto">
                  <a:xfrm>
                    <a:off x="1075848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12" name="Rectangle 311"/>
                  <p:cNvSpPr/>
                  <p:nvPr/>
                </p:nvSpPr>
                <p:spPr bwMode="auto">
                  <a:xfrm>
                    <a:off x="1075848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13" name="Rectangle 312"/>
                  <p:cNvSpPr/>
                  <p:nvPr/>
                </p:nvSpPr>
                <p:spPr bwMode="auto">
                  <a:xfrm>
                    <a:off x="1075848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grpSp>
              <p:nvGrpSpPr>
                <p:cNvPr id="292" name="Group 291"/>
                <p:cNvGrpSpPr/>
                <p:nvPr/>
              </p:nvGrpSpPr>
              <p:grpSpPr>
                <a:xfrm>
                  <a:off x="11068045" y="2894581"/>
                  <a:ext cx="116681" cy="397668"/>
                  <a:chOff x="10782295" y="2906771"/>
                  <a:chExt cx="116681" cy="397668"/>
                </a:xfrm>
              </p:grpSpPr>
              <p:sp>
                <p:nvSpPr>
                  <p:cNvPr id="304" name="Rectangle 303"/>
                  <p:cNvSpPr/>
                  <p:nvPr/>
                </p:nvSpPr>
                <p:spPr bwMode="auto">
                  <a:xfrm>
                    <a:off x="1078229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09" name="Rectangle 308"/>
                  <p:cNvSpPr/>
                  <p:nvPr/>
                </p:nvSpPr>
                <p:spPr bwMode="auto">
                  <a:xfrm>
                    <a:off x="1078229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sp>
                <p:nvSpPr>
                  <p:cNvPr id="310" name="Rectangle 309"/>
                  <p:cNvSpPr/>
                  <p:nvPr/>
                </p:nvSpPr>
                <p:spPr bwMode="auto">
                  <a:xfrm>
                    <a:off x="1078229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solidFill>
                        <a:schemeClr val="bg2">
                          <a:lumMod val="25000"/>
                        </a:schemeClr>
                      </a:solidFill>
                      <a:latin typeface="Segoe UI"/>
                    </a:endParaRPr>
                  </a:p>
                </p:txBody>
              </p:sp>
            </p:grpSp>
          </p:grpSp>
        </p:grpSp>
        <p:pic>
          <p:nvPicPr>
            <p:cNvPr id="13" name="Picture 12"/>
            <p:cNvPicPr>
              <a:picLocks noChangeAspect="1"/>
            </p:cNvPicPr>
            <p:nvPr/>
          </p:nvPicPr>
          <p:blipFill>
            <a:blip r:embed="rId12"/>
            <a:stretch>
              <a:fillRect/>
            </a:stretch>
          </p:blipFill>
          <p:spPr>
            <a:xfrm>
              <a:off x="10388496" y="893752"/>
              <a:ext cx="1125965" cy="250215"/>
            </a:xfrm>
            <a:prstGeom prst="rect">
              <a:avLst/>
            </a:prstGeom>
          </p:spPr>
        </p:pic>
        <p:sp>
          <p:nvSpPr>
            <p:cNvPr id="224" name="Rectangle 223"/>
            <p:cNvSpPr/>
            <p:nvPr/>
          </p:nvSpPr>
          <p:spPr>
            <a:xfrm>
              <a:off x="10837629" y="1948553"/>
              <a:ext cx="1004228" cy="368941"/>
            </a:xfrm>
            <a:prstGeom prst="rect">
              <a:avLst/>
            </a:prstGeom>
          </p:spPr>
          <p:txBody>
            <a:bodyPr wrap="square" lIns="0" tIns="0" rIns="0" bIns="0" anchor="b">
              <a:spAutoFit/>
            </a:bodyPr>
            <a:lstStyle/>
            <a:p>
              <a:pPr defTabSz="1095730">
                <a:spcBef>
                  <a:spcPts val="1440"/>
                </a:spcBef>
                <a:defRPr/>
              </a:pPr>
              <a:r>
                <a:rPr lang="en-US" sz="1175">
                  <a:ln>
                    <a:solidFill>
                      <a:srgbClr val="FFFFFF">
                        <a:alpha val="0"/>
                      </a:srgbClr>
                    </a:solidFill>
                  </a:ln>
                  <a:solidFill>
                    <a:schemeClr val="bg2">
                      <a:lumMod val="25000"/>
                    </a:schemeClr>
                  </a:solidFill>
                  <a:latin typeface="Segoe UI"/>
                </a:rPr>
                <a:t>3</a:t>
              </a:r>
              <a:r>
                <a:rPr lang="en-US" sz="1175" baseline="30000">
                  <a:ln>
                    <a:solidFill>
                      <a:srgbClr val="FFFFFF">
                        <a:alpha val="0"/>
                      </a:srgbClr>
                    </a:solidFill>
                  </a:ln>
                  <a:solidFill>
                    <a:schemeClr val="bg2">
                      <a:lumMod val="25000"/>
                    </a:schemeClr>
                  </a:solidFill>
                  <a:latin typeface="Segoe UI"/>
                </a:rPr>
                <a:t>rd</a:t>
              </a:r>
              <a:r>
                <a:rPr lang="en-US" sz="1175">
                  <a:ln>
                    <a:solidFill>
                      <a:srgbClr val="FFFFFF">
                        <a:alpha val="0"/>
                      </a:srgbClr>
                    </a:solidFill>
                  </a:ln>
                  <a:solidFill>
                    <a:schemeClr val="bg2">
                      <a:lumMod val="25000"/>
                    </a:schemeClr>
                  </a:solidFill>
                  <a:latin typeface="Segoe UI"/>
                </a:rPr>
                <a:t> party apps &amp; clouds</a:t>
              </a:r>
            </a:p>
          </p:txBody>
        </p:sp>
      </p:grpSp>
      <p:cxnSp>
        <p:nvCxnSpPr>
          <p:cNvPr id="249" name="Elbow Connector 248"/>
          <p:cNvCxnSpPr/>
          <p:nvPr/>
        </p:nvCxnSpPr>
        <p:spPr>
          <a:xfrm rot="16200000" flipH="1">
            <a:off x="9838536" y="2398122"/>
            <a:ext cx="1613565" cy="1703207"/>
          </a:xfrm>
          <a:prstGeom prst="bentConnector3">
            <a:avLst>
              <a:gd name="adj1" fmla="val 50000"/>
            </a:avLst>
          </a:prstGeom>
          <a:ln w="1905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5400000">
            <a:off x="7896503" y="2157302"/>
            <a:ext cx="851483" cy="1613336"/>
          </a:xfrm>
          <a:prstGeom prst="bentConnector2">
            <a:avLst/>
          </a:prstGeom>
          <a:ln w="1905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5" name="Group 4"/>
          <p:cNvGrpSpPr>
            <a:grpSpLocks noChangeAspect="1"/>
          </p:cNvGrpSpPr>
          <p:nvPr/>
        </p:nvGrpSpPr>
        <p:grpSpPr bwMode="auto">
          <a:xfrm>
            <a:off x="9034477" y="2393522"/>
            <a:ext cx="196100" cy="258814"/>
            <a:chOff x="1681" y="2502"/>
            <a:chExt cx="1035" cy="1366"/>
          </a:xfrm>
        </p:grpSpPr>
        <p:sp>
          <p:nvSpPr>
            <p:cNvPr id="276" name="Freeform 5"/>
            <p:cNvSpPr>
              <a:spLocks/>
            </p:cNvSpPr>
            <p:nvPr/>
          </p:nvSpPr>
          <p:spPr bwMode="auto">
            <a:xfrm>
              <a:off x="1681" y="2502"/>
              <a:ext cx="1035" cy="1366"/>
            </a:xfrm>
            <a:custGeom>
              <a:avLst/>
              <a:gdLst>
                <a:gd name="T0" fmla="*/ 1035 w 1035"/>
                <a:gd name="T1" fmla="*/ 1366 h 1366"/>
                <a:gd name="T2" fmla="*/ 0 w 1035"/>
                <a:gd name="T3" fmla="*/ 1366 h 1366"/>
                <a:gd name="T4" fmla="*/ 0 w 1035"/>
                <a:gd name="T5" fmla="*/ 0 h 1366"/>
                <a:gd name="T6" fmla="*/ 700 w 1035"/>
                <a:gd name="T7" fmla="*/ 0 h 1366"/>
                <a:gd name="T8" fmla="*/ 1035 w 1035"/>
                <a:gd name="T9" fmla="*/ 337 h 1366"/>
                <a:gd name="T10" fmla="*/ 1035 w 1035"/>
                <a:gd name="T11" fmla="*/ 1366 h 1366"/>
                <a:gd name="T12" fmla="*/ 1035 w 1035"/>
                <a:gd name="T13" fmla="*/ 1366 h 1366"/>
                <a:gd name="T14" fmla="*/ 1035 w 1035"/>
                <a:gd name="T15" fmla="*/ 1366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5" h="1366">
                  <a:moveTo>
                    <a:pt x="1035" y="1366"/>
                  </a:moveTo>
                  <a:lnTo>
                    <a:pt x="0" y="1366"/>
                  </a:lnTo>
                  <a:lnTo>
                    <a:pt x="0" y="0"/>
                  </a:lnTo>
                  <a:lnTo>
                    <a:pt x="700" y="0"/>
                  </a:lnTo>
                  <a:lnTo>
                    <a:pt x="1035" y="337"/>
                  </a:lnTo>
                  <a:lnTo>
                    <a:pt x="1035" y="1366"/>
                  </a:lnTo>
                  <a:lnTo>
                    <a:pt x="1035" y="1366"/>
                  </a:lnTo>
                  <a:lnTo>
                    <a:pt x="1035" y="136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77" name="Freeform 6"/>
            <p:cNvSpPr>
              <a:spLocks/>
            </p:cNvSpPr>
            <p:nvPr/>
          </p:nvSpPr>
          <p:spPr bwMode="auto">
            <a:xfrm>
              <a:off x="2379" y="2502"/>
              <a:ext cx="337" cy="337"/>
            </a:xfrm>
            <a:custGeom>
              <a:avLst/>
              <a:gdLst>
                <a:gd name="T0" fmla="*/ 0 w 337"/>
                <a:gd name="T1" fmla="*/ 0 h 337"/>
                <a:gd name="T2" fmla="*/ 0 w 337"/>
                <a:gd name="T3" fmla="*/ 337 h 337"/>
                <a:gd name="T4" fmla="*/ 337 w 337"/>
                <a:gd name="T5" fmla="*/ 337 h 337"/>
                <a:gd name="T6" fmla="*/ 0 w 337"/>
                <a:gd name="T7" fmla="*/ 0 h 337"/>
                <a:gd name="T8" fmla="*/ 0 w 337"/>
                <a:gd name="T9" fmla="*/ 0 h 337"/>
                <a:gd name="T10" fmla="*/ 0 w 337"/>
                <a:gd name="T11" fmla="*/ 0 h 337"/>
              </a:gdLst>
              <a:ahLst/>
              <a:cxnLst>
                <a:cxn ang="0">
                  <a:pos x="T0" y="T1"/>
                </a:cxn>
                <a:cxn ang="0">
                  <a:pos x="T2" y="T3"/>
                </a:cxn>
                <a:cxn ang="0">
                  <a:pos x="T4" y="T5"/>
                </a:cxn>
                <a:cxn ang="0">
                  <a:pos x="T6" y="T7"/>
                </a:cxn>
                <a:cxn ang="0">
                  <a:pos x="T8" y="T9"/>
                </a:cxn>
                <a:cxn ang="0">
                  <a:pos x="T10" y="T11"/>
                </a:cxn>
              </a:cxnLst>
              <a:rect l="0" t="0" r="r" b="b"/>
              <a:pathLst>
                <a:path w="337" h="337">
                  <a:moveTo>
                    <a:pt x="0" y="0"/>
                  </a:moveTo>
                  <a:lnTo>
                    <a:pt x="0" y="337"/>
                  </a:lnTo>
                  <a:lnTo>
                    <a:pt x="337" y="337"/>
                  </a:lnTo>
                  <a:lnTo>
                    <a:pt x="0" y="0"/>
                  </a:lnTo>
                  <a:lnTo>
                    <a:pt x="0" y="0"/>
                  </a:lnTo>
                  <a:lnTo>
                    <a:pt x="0" y="0"/>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78" name="Freeform 7"/>
            <p:cNvSpPr>
              <a:spLocks/>
            </p:cNvSpPr>
            <p:nvPr/>
          </p:nvSpPr>
          <p:spPr bwMode="auto">
            <a:xfrm>
              <a:off x="2379" y="2839"/>
              <a:ext cx="337" cy="357"/>
            </a:xfrm>
            <a:custGeom>
              <a:avLst/>
              <a:gdLst>
                <a:gd name="T0" fmla="*/ 337 w 337"/>
                <a:gd name="T1" fmla="*/ 0 h 357"/>
                <a:gd name="T2" fmla="*/ 0 w 337"/>
                <a:gd name="T3" fmla="*/ 0 h 357"/>
                <a:gd name="T4" fmla="*/ 0 w 337"/>
                <a:gd name="T5" fmla="*/ 0 h 357"/>
                <a:gd name="T6" fmla="*/ 337 w 337"/>
                <a:gd name="T7" fmla="*/ 357 h 357"/>
                <a:gd name="T8" fmla="*/ 337 w 337"/>
                <a:gd name="T9" fmla="*/ 0 h 357"/>
                <a:gd name="T10" fmla="*/ 337 w 337"/>
                <a:gd name="T11" fmla="*/ 0 h 357"/>
                <a:gd name="T12" fmla="*/ 337 w 337"/>
                <a:gd name="T13" fmla="*/ 0 h 357"/>
              </a:gdLst>
              <a:ahLst/>
              <a:cxnLst>
                <a:cxn ang="0">
                  <a:pos x="T0" y="T1"/>
                </a:cxn>
                <a:cxn ang="0">
                  <a:pos x="T2" y="T3"/>
                </a:cxn>
                <a:cxn ang="0">
                  <a:pos x="T4" y="T5"/>
                </a:cxn>
                <a:cxn ang="0">
                  <a:pos x="T6" y="T7"/>
                </a:cxn>
                <a:cxn ang="0">
                  <a:pos x="T8" y="T9"/>
                </a:cxn>
                <a:cxn ang="0">
                  <a:pos x="T10" y="T11"/>
                </a:cxn>
                <a:cxn ang="0">
                  <a:pos x="T12" y="T13"/>
                </a:cxn>
              </a:cxnLst>
              <a:rect l="0" t="0" r="r" b="b"/>
              <a:pathLst>
                <a:path w="337" h="357">
                  <a:moveTo>
                    <a:pt x="337" y="0"/>
                  </a:moveTo>
                  <a:lnTo>
                    <a:pt x="0" y="0"/>
                  </a:lnTo>
                  <a:lnTo>
                    <a:pt x="0" y="0"/>
                  </a:lnTo>
                  <a:lnTo>
                    <a:pt x="337" y="357"/>
                  </a:lnTo>
                  <a:lnTo>
                    <a:pt x="337" y="0"/>
                  </a:lnTo>
                  <a:lnTo>
                    <a:pt x="337" y="0"/>
                  </a:lnTo>
                  <a:lnTo>
                    <a:pt x="337"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80" name="Freeform 8"/>
            <p:cNvSpPr>
              <a:spLocks/>
            </p:cNvSpPr>
            <p:nvPr/>
          </p:nvSpPr>
          <p:spPr bwMode="auto">
            <a:xfrm>
              <a:off x="1793" y="2775"/>
              <a:ext cx="343" cy="60"/>
            </a:xfrm>
            <a:custGeom>
              <a:avLst/>
              <a:gdLst>
                <a:gd name="T0" fmla="*/ 0 w 343"/>
                <a:gd name="T1" fmla="*/ 0 h 60"/>
                <a:gd name="T2" fmla="*/ 343 w 343"/>
                <a:gd name="T3" fmla="*/ 0 h 60"/>
                <a:gd name="T4" fmla="*/ 343 w 343"/>
                <a:gd name="T5" fmla="*/ 60 h 60"/>
                <a:gd name="T6" fmla="*/ 0 w 343"/>
                <a:gd name="T7" fmla="*/ 60 h 60"/>
                <a:gd name="T8" fmla="*/ 0 w 343"/>
                <a:gd name="T9" fmla="*/ 0 h 60"/>
                <a:gd name="T10" fmla="*/ 0 w 343"/>
                <a:gd name="T11" fmla="*/ 0 h 60"/>
              </a:gdLst>
              <a:ahLst/>
              <a:cxnLst>
                <a:cxn ang="0">
                  <a:pos x="T0" y="T1"/>
                </a:cxn>
                <a:cxn ang="0">
                  <a:pos x="T2" y="T3"/>
                </a:cxn>
                <a:cxn ang="0">
                  <a:pos x="T4" y="T5"/>
                </a:cxn>
                <a:cxn ang="0">
                  <a:pos x="T6" y="T7"/>
                </a:cxn>
                <a:cxn ang="0">
                  <a:pos x="T8" y="T9"/>
                </a:cxn>
                <a:cxn ang="0">
                  <a:pos x="T10" y="T11"/>
                </a:cxn>
              </a:cxnLst>
              <a:rect l="0" t="0" r="r" b="b"/>
              <a:pathLst>
                <a:path w="343" h="60">
                  <a:moveTo>
                    <a:pt x="0" y="0"/>
                  </a:moveTo>
                  <a:lnTo>
                    <a:pt x="343" y="0"/>
                  </a:lnTo>
                  <a:lnTo>
                    <a:pt x="343" y="60"/>
                  </a:lnTo>
                  <a:lnTo>
                    <a:pt x="0" y="6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81" name="Freeform 9"/>
            <p:cNvSpPr>
              <a:spLocks/>
            </p:cNvSpPr>
            <p:nvPr/>
          </p:nvSpPr>
          <p:spPr bwMode="auto">
            <a:xfrm>
              <a:off x="1793" y="2998"/>
              <a:ext cx="693" cy="57"/>
            </a:xfrm>
            <a:custGeom>
              <a:avLst/>
              <a:gdLst>
                <a:gd name="T0" fmla="*/ 0 w 693"/>
                <a:gd name="T1" fmla="*/ 0 h 57"/>
                <a:gd name="T2" fmla="*/ 693 w 693"/>
                <a:gd name="T3" fmla="*/ 0 h 57"/>
                <a:gd name="T4" fmla="*/ 693 w 693"/>
                <a:gd name="T5" fmla="*/ 57 h 57"/>
                <a:gd name="T6" fmla="*/ 0 w 693"/>
                <a:gd name="T7" fmla="*/ 57 h 57"/>
                <a:gd name="T8" fmla="*/ 0 w 693"/>
                <a:gd name="T9" fmla="*/ 0 h 57"/>
                <a:gd name="T10" fmla="*/ 0 w 693"/>
                <a:gd name="T11" fmla="*/ 0 h 57"/>
              </a:gdLst>
              <a:ahLst/>
              <a:cxnLst>
                <a:cxn ang="0">
                  <a:pos x="T0" y="T1"/>
                </a:cxn>
                <a:cxn ang="0">
                  <a:pos x="T2" y="T3"/>
                </a:cxn>
                <a:cxn ang="0">
                  <a:pos x="T4" y="T5"/>
                </a:cxn>
                <a:cxn ang="0">
                  <a:pos x="T6" y="T7"/>
                </a:cxn>
                <a:cxn ang="0">
                  <a:pos x="T8" y="T9"/>
                </a:cxn>
                <a:cxn ang="0">
                  <a:pos x="T10" y="T11"/>
                </a:cxn>
              </a:cxnLst>
              <a:rect l="0" t="0" r="r" b="b"/>
              <a:pathLst>
                <a:path w="693" h="57">
                  <a:moveTo>
                    <a:pt x="0" y="0"/>
                  </a:moveTo>
                  <a:lnTo>
                    <a:pt x="693" y="0"/>
                  </a:lnTo>
                  <a:lnTo>
                    <a:pt x="693"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82" name="Freeform 10"/>
            <p:cNvSpPr>
              <a:spLocks/>
            </p:cNvSpPr>
            <p:nvPr/>
          </p:nvSpPr>
          <p:spPr bwMode="auto">
            <a:xfrm>
              <a:off x="1793" y="3115"/>
              <a:ext cx="800" cy="59"/>
            </a:xfrm>
            <a:custGeom>
              <a:avLst/>
              <a:gdLst>
                <a:gd name="T0" fmla="*/ 0 w 800"/>
                <a:gd name="T1" fmla="*/ 0 h 59"/>
                <a:gd name="T2" fmla="*/ 800 w 800"/>
                <a:gd name="T3" fmla="*/ 0 h 59"/>
                <a:gd name="T4" fmla="*/ 800 w 800"/>
                <a:gd name="T5" fmla="*/ 59 h 59"/>
                <a:gd name="T6" fmla="*/ 0 w 800"/>
                <a:gd name="T7" fmla="*/ 59 h 59"/>
                <a:gd name="T8" fmla="*/ 0 w 800"/>
                <a:gd name="T9" fmla="*/ 0 h 59"/>
                <a:gd name="T10" fmla="*/ 0 w 800"/>
                <a:gd name="T11" fmla="*/ 0 h 59"/>
              </a:gdLst>
              <a:ahLst/>
              <a:cxnLst>
                <a:cxn ang="0">
                  <a:pos x="T0" y="T1"/>
                </a:cxn>
                <a:cxn ang="0">
                  <a:pos x="T2" y="T3"/>
                </a:cxn>
                <a:cxn ang="0">
                  <a:pos x="T4" y="T5"/>
                </a:cxn>
                <a:cxn ang="0">
                  <a:pos x="T6" y="T7"/>
                </a:cxn>
                <a:cxn ang="0">
                  <a:pos x="T8" y="T9"/>
                </a:cxn>
                <a:cxn ang="0">
                  <a:pos x="T10" y="T11"/>
                </a:cxn>
              </a:cxnLst>
              <a:rect l="0" t="0" r="r" b="b"/>
              <a:pathLst>
                <a:path w="800" h="59">
                  <a:moveTo>
                    <a:pt x="0" y="0"/>
                  </a:moveTo>
                  <a:lnTo>
                    <a:pt x="800" y="0"/>
                  </a:lnTo>
                  <a:lnTo>
                    <a:pt x="800" y="59"/>
                  </a:lnTo>
                  <a:lnTo>
                    <a:pt x="0" y="5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84" name="Freeform 11"/>
            <p:cNvSpPr>
              <a:spLocks/>
            </p:cNvSpPr>
            <p:nvPr/>
          </p:nvSpPr>
          <p:spPr bwMode="auto">
            <a:xfrm>
              <a:off x="1793" y="3224"/>
              <a:ext cx="800" cy="57"/>
            </a:xfrm>
            <a:custGeom>
              <a:avLst/>
              <a:gdLst>
                <a:gd name="T0" fmla="*/ 0 w 800"/>
                <a:gd name="T1" fmla="*/ 0 h 57"/>
                <a:gd name="T2" fmla="*/ 800 w 800"/>
                <a:gd name="T3" fmla="*/ 0 h 57"/>
                <a:gd name="T4" fmla="*/ 800 w 800"/>
                <a:gd name="T5" fmla="*/ 57 h 57"/>
                <a:gd name="T6" fmla="*/ 0 w 800"/>
                <a:gd name="T7" fmla="*/ 57 h 57"/>
                <a:gd name="T8" fmla="*/ 0 w 800"/>
                <a:gd name="T9" fmla="*/ 0 h 57"/>
                <a:gd name="T10" fmla="*/ 0 w 800"/>
                <a:gd name="T11" fmla="*/ 0 h 57"/>
              </a:gdLst>
              <a:ahLst/>
              <a:cxnLst>
                <a:cxn ang="0">
                  <a:pos x="T0" y="T1"/>
                </a:cxn>
                <a:cxn ang="0">
                  <a:pos x="T2" y="T3"/>
                </a:cxn>
                <a:cxn ang="0">
                  <a:pos x="T4" y="T5"/>
                </a:cxn>
                <a:cxn ang="0">
                  <a:pos x="T6" y="T7"/>
                </a:cxn>
                <a:cxn ang="0">
                  <a:pos x="T8" y="T9"/>
                </a:cxn>
                <a:cxn ang="0">
                  <a:pos x="T10" y="T11"/>
                </a:cxn>
              </a:cxnLst>
              <a:rect l="0" t="0" r="r" b="b"/>
              <a:pathLst>
                <a:path w="800" h="57">
                  <a:moveTo>
                    <a:pt x="0" y="0"/>
                  </a:moveTo>
                  <a:lnTo>
                    <a:pt x="800" y="0"/>
                  </a:lnTo>
                  <a:lnTo>
                    <a:pt x="800"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85" name="Freeform 12"/>
            <p:cNvSpPr>
              <a:spLocks/>
            </p:cNvSpPr>
            <p:nvPr/>
          </p:nvSpPr>
          <p:spPr bwMode="auto">
            <a:xfrm>
              <a:off x="1793" y="3331"/>
              <a:ext cx="800" cy="59"/>
            </a:xfrm>
            <a:custGeom>
              <a:avLst/>
              <a:gdLst>
                <a:gd name="T0" fmla="*/ 0 w 800"/>
                <a:gd name="T1" fmla="*/ 0 h 59"/>
                <a:gd name="T2" fmla="*/ 800 w 800"/>
                <a:gd name="T3" fmla="*/ 0 h 59"/>
                <a:gd name="T4" fmla="*/ 800 w 800"/>
                <a:gd name="T5" fmla="*/ 59 h 59"/>
                <a:gd name="T6" fmla="*/ 0 w 800"/>
                <a:gd name="T7" fmla="*/ 59 h 59"/>
                <a:gd name="T8" fmla="*/ 0 w 800"/>
                <a:gd name="T9" fmla="*/ 0 h 59"/>
                <a:gd name="T10" fmla="*/ 0 w 800"/>
                <a:gd name="T11" fmla="*/ 0 h 59"/>
              </a:gdLst>
              <a:ahLst/>
              <a:cxnLst>
                <a:cxn ang="0">
                  <a:pos x="T0" y="T1"/>
                </a:cxn>
                <a:cxn ang="0">
                  <a:pos x="T2" y="T3"/>
                </a:cxn>
                <a:cxn ang="0">
                  <a:pos x="T4" y="T5"/>
                </a:cxn>
                <a:cxn ang="0">
                  <a:pos x="T6" y="T7"/>
                </a:cxn>
                <a:cxn ang="0">
                  <a:pos x="T8" y="T9"/>
                </a:cxn>
                <a:cxn ang="0">
                  <a:pos x="T10" y="T11"/>
                </a:cxn>
              </a:cxnLst>
              <a:rect l="0" t="0" r="r" b="b"/>
              <a:pathLst>
                <a:path w="800" h="59">
                  <a:moveTo>
                    <a:pt x="0" y="0"/>
                  </a:moveTo>
                  <a:lnTo>
                    <a:pt x="800" y="0"/>
                  </a:lnTo>
                  <a:lnTo>
                    <a:pt x="800" y="59"/>
                  </a:lnTo>
                  <a:lnTo>
                    <a:pt x="0" y="5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86" name="Freeform 13"/>
            <p:cNvSpPr>
              <a:spLocks/>
            </p:cNvSpPr>
            <p:nvPr/>
          </p:nvSpPr>
          <p:spPr bwMode="auto">
            <a:xfrm>
              <a:off x="1793" y="3440"/>
              <a:ext cx="800" cy="57"/>
            </a:xfrm>
            <a:custGeom>
              <a:avLst/>
              <a:gdLst>
                <a:gd name="T0" fmla="*/ 0 w 800"/>
                <a:gd name="T1" fmla="*/ 0 h 57"/>
                <a:gd name="T2" fmla="*/ 800 w 800"/>
                <a:gd name="T3" fmla="*/ 0 h 57"/>
                <a:gd name="T4" fmla="*/ 800 w 800"/>
                <a:gd name="T5" fmla="*/ 57 h 57"/>
                <a:gd name="T6" fmla="*/ 0 w 800"/>
                <a:gd name="T7" fmla="*/ 57 h 57"/>
                <a:gd name="T8" fmla="*/ 0 w 800"/>
                <a:gd name="T9" fmla="*/ 0 h 57"/>
                <a:gd name="T10" fmla="*/ 0 w 800"/>
                <a:gd name="T11" fmla="*/ 0 h 57"/>
              </a:gdLst>
              <a:ahLst/>
              <a:cxnLst>
                <a:cxn ang="0">
                  <a:pos x="T0" y="T1"/>
                </a:cxn>
                <a:cxn ang="0">
                  <a:pos x="T2" y="T3"/>
                </a:cxn>
                <a:cxn ang="0">
                  <a:pos x="T4" y="T5"/>
                </a:cxn>
                <a:cxn ang="0">
                  <a:pos x="T6" y="T7"/>
                </a:cxn>
                <a:cxn ang="0">
                  <a:pos x="T8" y="T9"/>
                </a:cxn>
                <a:cxn ang="0">
                  <a:pos x="T10" y="T11"/>
                </a:cxn>
              </a:cxnLst>
              <a:rect l="0" t="0" r="r" b="b"/>
              <a:pathLst>
                <a:path w="800" h="57">
                  <a:moveTo>
                    <a:pt x="0" y="0"/>
                  </a:moveTo>
                  <a:lnTo>
                    <a:pt x="800" y="0"/>
                  </a:lnTo>
                  <a:lnTo>
                    <a:pt x="800"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87" name="Oval 14"/>
            <p:cNvSpPr>
              <a:spLocks noChangeArrowheads="1"/>
            </p:cNvSpPr>
            <p:nvPr/>
          </p:nvSpPr>
          <p:spPr bwMode="auto">
            <a:xfrm>
              <a:off x="2398" y="3561"/>
              <a:ext cx="157" cy="157"/>
            </a:xfrm>
            <a:prstGeom prst="ellipse">
              <a:avLst/>
            </a:pr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93" name="Freeform 15"/>
            <p:cNvSpPr>
              <a:spLocks/>
            </p:cNvSpPr>
            <p:nvPr/>
          </p:nvSpPr>
          <p:spPr bwMode="auto">
            <a:xfrm>
              <a:off x="2360" y="3635"/>
              <a:ext cx="130" cy="173"/>
            </a:xfrm>
            <a:custGeom>
              <a:avLst/>
              <a:gdLst>
                <a:gd name="T0" fmla="*/ 95 w 130"/>
                <a:gd name="T1" fmla="*/ 0 h 173"/>
                <a:gd name="T2" fmla="*/ 0 w 130"/>
                <a:gd name="T3" fmla="*/ 154 h 173"/>
                <a:gd name="T4" fmla="*/ 47 w 130"/>
                <a:gd name="T5" fmla="*/ 133 h 173"/>
                <a:gd name="T6" fmla="*/ 59 w 130"/>
                <a:gd name="T7" fmla="*/ 173 h 173"/>
                <a:gd name="T8" fmla="*/ 130 w 130"/>
                <a:gd name="T9" fmla="*/ 45 h 173"/>
                <a:gd name="T10" fmla="*/ 95 w 130"/>
                <a:gd name="T11" fmla="*/ 0 h 173"/>
              </a:gdLst>
              <a:ahLst/>
              <a:cxnLst>
                <a:cxn ang="0">
                  <a:pos x="T0" y="T1"/>
                </a:cxn>
                <a:cxn ang="0">
                  <a:pos x="T2" y="T3"/>
                </a:cxn>
                <a:cxn ang="0">
                  <a:pos x="T4" y="T5"/>
                </a:cxn>
                <a:cxn ang="0">
                  <a:pos x="T6" y="T7"/>
                </a:cxn>
                <a:cxn ang="0">
                  <a:pos x="T8" y="T9"/>
                </a:cxn>
                <a:cxn ang="0">
                  <a:pos x="T10" y="T11"/>
                </a:cxn>
              </a:cxnLst>
              <a:rect l="0" t="0" r="r" b="b"/>
              <a:pathLst>
                <a:path w="130" h="173">
                  <a:moveTo>
                    <a:pt x="95" y="0"/>
                  </a:moveTo>
                  <a:lnTo>
                    <a:pt x="0" y="154"/>
                  </a:lnTo>
                  <a:lnTo>
                    <a:pt x="47" y="133"/>
                  </a:lnTo>
                  <a:lnTo>
                    <a:pt x="59" y="173"/>
                  </a:lnTo>
                  <a:lnTo>
                    <a:pt x="130" y="45"/>
                  </a:lnTo>
                  <a:lnTo>
                    <a:pt x="95" y="0"/>
                  </a:lnTo>
                  <a:close/>
                </a:path>
              </a:pathLst>
            </a:cu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294" name="Freeform 16"/>
            <p:cNvSpPr>
              <a:spLocks/>
            </p:cNvSpPr>
            <p:nvPr/>
          </p:nvSpPr>
          <p:spPr bwMode="auto">
            <a:xfrm>
              <a:off x="2462" y="3635"/>
              <a:ext cx="131" cy="173"/>
            </a:xfrm>
            <a:custGeom>
              <a:avLst/>
              <a:gdLst>
                <a:gd name="T0" fmla="*/ 38 w 131"/>
                <a:gd name="T1" fmla="*/ 0 h 173"/>
                <a:gd name="T2" fmla="*/ 131 w 131"/>
                <a:gd name="T3" fmla="*/ 154 h 173"/>
                <a:gd name="T4" fmla="*/ 86 w 131"/>
                <a:gd name="T5" fmla="*/ 133 h 173"/>
                <a:gd name="T6" fmla="*/ 74 w 131"/>
                <a:gd name="T7" fmla="*/ 173 h 173"/>
                <a:gd name="T8" fmla="*/ 0 w 131"/>
                <a:gd name="T9" fmla="*/ 45 h 173"/>
                <a:gd name="T10" fmla="*/ 38 w 131"/>
                <a:gd name="T11" fmla="*/ 0 h 173"/>
              </a:gdLst>
              <a:ahLst/>
              <a:cxnLst>
                <a:cxn ang="0">
                  <a:pos x="T0" y="T1"/>
                </a:cxn>
                <a:cxn ang="0">
                  <a:pos x="T2" y="T3"/>
                </a:cxn>
                <a:cxn ang="0">
                  <a:pos x="T4" y="T5"/>
                </a:cxn>
                <a:cxn ang="0">
                  <a:pos x="T6" y="T7"/>
                </a:cxn>
                <a:cxn ang="0">
                  <a:pos x="T8" y="T9"/>
                </a:cxn>
                <a:cxn ang="0">
                  <a:pos x="T10" y="T11"/>
                </a:cxn>
              </a:cxnLst>
              <a:rect l="0" t="0" r="r" b="b"/>
              <a:pathLst>
                <a:path w="131" h="173">
                  <a:moveTo>
                    <a:pt x="38" y="0"/>
                  </a:moveTo>
                  <a:lnTo>
                    <a:pt x="131" y="154"/>
                  </a:lnTo>
                  <a:lnTo>
                    <a:pt x="86" y="133"/>
                  </a:lnTo>
                  <a:lnTo>
                    <a:pt x="74" y="173"/>
                  </a:lnTo>
                  <a:lnTo>
                    <a:pt x="0" y="45"/>
                  </a:lnTo>
                  <a:lnTo>
                    <a:pt x="38" y="0"/>
                  </a:lnTo>
                  <a:close/>
                </a:path>
              </a:pathLst>
            </a:cu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grpSp>
        <p:nvGrpSpPr>
          <p:cNvPr id="385" name="Group 4"/>
          <p:cNvGrpSpPr>
            <a:grpSpLocks noChangeAspect="1"/>
          </p:cNvGrpSpPr>
          <p:nvPr/>
        </p:nvGrpSpPr>
        <p:grpSpPr bwMode="auto">
          <a:xfrm>
            <a:off x="7399980" y="3327181"/>
            <a:ext cx="196100" cy="258814"/>
            <a:chOff x="1681" y="2502"/>
            <a:chExt cx="1035" cy="1366"/>
          </a:xfrm>
        </p:grpSpPr>
        <p:sp>
          <p:nvSpPr>
            <p:cNvPr id="386" name="Freeform 5"/>
            <p:cNvSpPr>
              <a:spLocks/>
            </p:cNvSpPr>
            <p:nvPr/>
          </p:nvSpPr>
          <p:spPr bwMode="auto">
            <a:xfrm>
              <a:off x="1681" y="2502"/>
              <a:ext cx="1035" cy="1366"/>
            </a:xfrm>
            <a:custGeom>
              <a:avLst/>
              <a:gdLst>
                <a:gd name="T0" fmla="*/ 1035 w 1035"/>
                <a:gd name="T1" fmla="*/ 1366 h 1366"/>
                <a:gd name="T2" fmla="*/ 0 w 1035"/>
                <a:gd name="T3" fmla="*/ 1366 h 1366"/>
                <a:gd name="T4" fmla="*/ 0 w 1035"/>
                <a:gd name="T5" fmla="*/ 0 h 1366"/>
                <a:gd name="T6" fmla="*/ 700 w 1035"/>
                <a:gd name="T7" fmla="*/ 0 h 1366"/>
                <a:gd name="T8" fmla="*/ 1035 w 1035"/>
                <a:gd name="T9" fmla="*/ 337 h 1366"/>
                <a:gd name="T10" fmla="*/ 1035 w 1035"/>
                <a:gd name="T11" fmla="*/ 1366 h 1366"/>
                <a:gd name="T12" fmla="*/ 1035 w 1035"/>
                <a:gd name="T13" fmla="*/ 1366 h 1366"/>
                <a:gd name="T14" fmla="*/ 1035 w 1035"/>
                <a:gd name="T15" fmla="*/ 1366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5" h="1366">
                  <a:moveTo>
                    <a:pt x="1035" y="1366"/>
                  </a:moveTo>
                  <a:lnTo>
                    <a:pt x="0" y="1366"/>
                  </a:lnTo>
                  <a:lnTo>
                    <a:pt x="0" y="0"/>
                  </a:lnTo>
                  <a:lnTo>
                    <a:pt x="700" y="0"/>
                  </a:lnTo>
                  <a:lnTo>
                    <a:pt x="1035" y="337"/>
                  </a:lnTo>
                  <a:lnTo>
                    <a:pt x="1035" y="1366"/>
                  </a:lnTo>
                  <a:lnTo>
                    <a:pt x="1035" y="1366"/>
                  </a:lnTo>
                  <a:lnTo>
                    <a:pt x="1035" y="136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87" name="Freeform 6"/>
            <p:cNvSpPr>
              <a:spLocks/>
            </p:cNvSpPr>
            <p:nvPr/>
          </p:nvSpPr>
          <p:spPr bwMode="auto">
            <a:xfrm>
              <a:off x="2379" y="2502"/>
              <a:ext cx="337" cy="337"/>
            </a:xfrm>
            <a:custGeom>
              <a:avLst/>
              <a:gdLst>
                <a:gd name="T0" fmla="*/ 0 w 337"/>
                <a:gd name="T1" fmla="*/ 0 h 337"/>
                <a:gd name="T2" fmla="*/ 0 w 337"/>
                <a:gd name="T3" fmla="*/ 337 h 337"/>
                <a:gd name="T4" fmla="*/ 337 w 337"/>
                <a:gd name="T5" fmla="*/ 337 h 337"/>
                <a:gd name="T6" fmla="*/ 0 w 337"/>
                <a:gd name="T7" fmla="*/ 0 h 337"/>
                <a:gd name="T8" fmla="*/ 0 w 337"/>
                <a:gd name="T9" fmla="*/ 0 h 337"/>
                <a:gd name="T10" fmla="*/ 0 w 337"/>
                <a:gd name="T11" fmla="*/ 0 h 337"/>
              </a:gdLst>
              <a:ahLst/>
              <a:cxnLst>
                <a:cxn ang="0">
                  <a:pos x="T0" y="T1"/>
                </a:cxn>
                <a:cxn ang="0">
                  <a:pos x="T2" y="T3"/>
                </a:cxn>
                <a:cxn ang="0">
                  <a:pos x="T4" y="T5"/>
                </a:cxn>
                <a:cxn ang="0">
                  <a:pos x="T6" y="T7"/>
                </a:cxn>
                <a:cxn ang="0">
                  <a:pos x="T8" y="T9"/>
                </a:cxn>
                <a:cxn ang="0">
                  <a:pos x="T10" y="T11"/>
                </a:cxn>
              </a:cxnLst>
              <a:rect l="0" t="0" r="r" b="b"/>
              <a:pathLst>
                <a:path w="337" h="337">
                  <a:moveTo>
                    <a:pt x="0" y="0"/>
                  </a:moveTo>
                  <a:lnTo>
                    <a:pt x="0" y="337"/>
                  </a:lnTo>
                  <a:lnTo>
                    <a:pt x="337" y="337"/>
                  </a:lnTo>
                  <a:lnTo>
                    <a:pt x="0" y="0"/>
                  </a:lnTo>
                  <a:lnTo>
                    <a:pt x="0" y="0"/>
                  </a:lnTo>
                  <a:lnTo>
                    <a:pt x="0" y="0"/>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88" name="Freeform 7"/>
            <p:cNvSpPr>
              <a:spLocks/>
            </p:cNvSpPr>
            <p:nvPr/>
          </p:nvSpPr>
          <p:spPr bwMode="auto">
            <a:xfrm>
              <a:off x="2379" y="2839"/>
              <a:ext cx="337" cy="357"/>
            </a:xfrm>
            <a:custGeom>
              <a:avLst/>
              <a:gdLst>
                <a:gd name="T0" fmla="*/ 337 w 337"/>
                <a:gd name="T1" fmla="*/ 0 h 357"/>
                <a:gd name="T2" fmla="*/ 0 w 337"/>
                <a:gd name="T3" fmla="*/ 0 h 357"/>
                <a:gd name="T4" fmla="*/ 0 w 337"/>
                <a:gd name="T5" fmla="*/ 0 h 357"/>
                <a:gd name="T6" fmla="*/ 337 w 337"/>
                <a:gd name="T7" fmla="*/ 357 h 357"/>
                <a:gd name="T8" fmla="*/ 337 w 337"/>
                <a:gd name="T9" fmla="*/ 0 h 357"/>
                <a:gd name="T10" fmla="*/ 337 w 337"/>
                <a:gd name="T11" fmla="*/ 0 h 357"/>
                <a:gd name="T12" fmla="*/ 337 w 337"/>
                <a:gd name="T13" fmla="*/ 0 h 357"/>
              </a:gdLst>
              <a:ahLst/>
              <a:cxnLst>
                <a:cxn ang="0">
                  <a:pos x="T0" y="T1"/>
                </a:cxn>
                <a:cxn ang="0">
                  <a:pos x="T2" y="T3"/>
                </a:cxn>
                <a:cxn ang="0">
                  <a:pos x="T4" y="T5"/>
                </a:cxn>
                <a:cxn ang="0">
                  <a:pos x="T6" y="T7"/>
                </a:cxn>
                <a:cxn ang="0">
                  <a:pos x="T8" y="T9"/>
                </a:cxn>
                <a:cxn ang="0">
                  <a:pos x="T10" y="T11"/>
                </a:cxn>
                <a:cxn ang="0">
                  <a:pos x="T12" y="T13"/>
                </a:cxn>
              </a:cxnLst>
              <a:rect l="0" t="0" r="r" b="b"/>
              <a:pathLst>
                <a:path w="337" h="357">
                  <a:moveTo>
                    <a:pt x="337" y="0"/>
                  </a:moveTo>
                  <a:lnTo>
                    <a:pt x="0" y="0"/>
                  </a:lnTo>
                  <a:lnTo>
                    <a:pt x="0" y="0"/>
                  </a:lnTo>
                  <a:lnTo>
                    <a:pt x="337" y="357"/>
                  </a:lnTo>
                  <a:lnTo>
                    <a:pt x="337" y="0"/>
                  </a:lnTo>
                  <a:lnTo>
                    <a:pt x="337" y="0"/>
                  </a:lnTo>
                  <a:lnTo>
                    <a:pt x="337"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89" name="Freeform 8"/>
            <p:cNvSpPr>
              <a:spLocks/>
            </p:cNvSpPr>
            <p:nvPr/>
          </p:nvSpPr>
          <p:spPr bwMode="auto">
            <a:xfrm>
              <a:off x="1793" y="2775"/>
              <a:ext cx="343" cy="60"/>
            </a:xfrm>
            <a:custGeom>
              <a:avLst/>
              <a:gdLst>
                <a:gd name="T0" fmla="*/ 0 w 343"/>
                <a:gd name="T1" fmla="*/ 0 h 60"/>
                <a:gd name="T2" fmla="*/ 343 w 343"/>
                <a:gd name="T3" fmla="*/ 0 h 60"/>
                <a:gd name="T4" fmla="*/ 343 w 343"/>
                <a:gd name="T5" fmla="*/ 60 h 60"/>
                <a:gd name="T6" fmla="*/ 0 w 343"/>
                <a:gd name="T7" fmla="*/ 60 h 60"/>
                <a:gd name="T8" fmla="*/ 0 w 343"/>
                <a:gd name="T9" fmla="*/ 0 h 60"/>
                <a:gd name="T10" fmla="*/ 0 w 343"/>
                <a:gd name="T11" fmla="*/ 0 h 60"/>
              </a:gdLst>
              <a:ahLst/>
              <a:cxnLst>
                <a:cxn ang="0">
                  <a:pos x="T0" y="T1"/>
                </a:cxn>
                <a:cxn ang="0">
                  <a:pos x="T2" y="T3"/>
                </a:cxn>
                <a:cxn ang="0">
                  <a:pos x="T4" y="T5"/>
                </a:cxn>
                <a:cxn ang="0">
                  <a:pos x="T6" y="T7"/>
                </a:cxn>
                <a:cxn ang="0">
                  <a:pos x="T8" y="T9"/>
                </a:cxn>
                <a:cxn ang="0">
                  <a:pos x="T10" y="T11"/>
                </a:cxn>
              </a:cxnLst>
              <a:rect l="0" t="0" r="r" b="b"/>
              <a:pathLst>
                <a:path w="343" h="60">
                  <a:moveTo>
                    <a:pt x="0" y="0"/>
                  </a:moveTo>
                  <a:lnTo>
                    <a:pt x="343" y="0"/>
                  </a:lnTo>
                  <a:lnTo>
                    <a:pt x="343" y="60"/>
                  </a:lnTo>
                  <a:lnTo>
                    <a:pt x="0" y="6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90" name="Freeform 9"/>
            <p:cNvSpPr>
              <a:spLocks/>
            </p:cNvSpPr>
            <p:nvPr/>
          </p:nvSpPr>
          <p:spPr bwMode="auto">
            <a:xfrm>
              <a:off x="1793" y="2998"/>
              <a:ext cx="693" cy="57"/>
            </a:xfrm>
            <a:custGeom>
              <a:avLst/>
              <a:gdLst>
                <a:gd name="T0" fmla="*/ 0 w 693"/>
                <a:gd name="T1" fmla="*/ 0 h 57"/>
                <a:gd name="T2" fmla="*/ 693 w 693"/>
                <a:gd name="T3" fmla="*/ 0 h 57"/>
                <a:gd name="T4" fmla="*/ 693 w 693"/>
                <a:gd name="T5" fmla="*/ 57 h 57"/>
                <a:gd name="T6" fmla="*/ 0 w 693"/>
                <a:gd name="T7" fmla="*/ 57 h 57"/>
                <a:gd name="T8" fmla="*/ 0 w 693"/>
                <a:gd name="T9" fmla="*/ 0 h 57"/>
                <a:gd name="T10" fmla="*/ 0 w 693"/>
                <a:gd name="T11" fmla="*/ 0 h 57"/>
              </a:gdLst>
              <a:ahLst/>
              <a:cxnLst>
                <a:cxn ang="0">
                  <a:pos x="T0" y="T1"/>
                </a:cxn>
                <a:cxn ang="0">
                  <a:pos x="T2" y="T3"/>
                </a:cxn>
                <a:cxn ang="0">
                  <a:pos x="T4" y="T5"/>
                </a:cxn>
                <a:cxn ang="0">
                  <a:pos x="T6" y="T7"/>
                </a:cxn>
                <a:cxn ang="0">
                  <a:pos x="T8" y="T9"/>
                </a:cxn>
                <a:cxn ang="0">
                  <a:pos x="T10" y="T11"/>
                </a:cxn>
              </a:cxnLst>
              <a:rect l="0" t="0" r="r" b="b"/>
              <a:pathLst>
                <a:path w="693" h="57">
                  <a:moveTo>
                    <a:pt x="0" y="0"/>
                  </a:moveTo>
                  <a:lnTo>
                    <a:pt x="693" y="0"/>
                  </a:lnTo>
                  <a:lnTo>
                    <a:pt x="693"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91" name="Freeform 10"/>
            <p:cNvSpPr>
              <a:spLocks/>
            </p:cNvSpPr>
            <p:nvPr/>
          </p:nvSpPr>
          <p:spPr bwMode="auto">
            <a:xfrm>
              <a:off x="1793" y="3115"/>
              <a:ext cx="800" cy="59"/>
            </a:xfrm>
            <a:custGeom>
              <a:avLst/>
              <a:gdLst>
                <a:gd name="T0" fmla="*/ 0 w 800"/>
                <a:gd name="T1" fmla="*/ 0 h 59"/>
                <a:gd name="T2" fmla="*/ 800 w 800"/>
                <a:gd name="T3" fmla="*/ 0 h 59"/>
                <a:gd name="T4" fmla="*/ 800 w 800"/>
                <a:gd name="T5" fmla="*/ 59 h 59"/>
                <a:gd name="T6" fmla="*/ 0 w 800"/>
                <a:gd name="T7" fmla="*/ 59 h 59"/>
                <a:gd name="T8" fmla="*/ 0 w 800"/>
                <a:gd name="T9" fmla="*/ 0 h 59"/>
                <a:gd name="T10" fmla="*/ 0 w 800"/>
                <a:gd name="T11" fmla="*/ 0 h 59"/>
              </a:gdLst>
              <a:ahLst/>
              <a:cxnLst>
                <a:cxn ang="0">
                  <a:pos x="T0" y="T1"/>
                </a:cxn>
                <a:cxn ang="0">
                  <a:pos x="T2" y="T3"/>
                </a:cxn>
                <a:cxn ang="0">
                  <a:pos x="T4" y="T5"/>
                </a:cxn>
                <a:cxn ang="0">
                  <a:pos x="T6" y="T7"/>
                </a:cxn>
                <a:cxn ang="0">
                  <a:pos x="T8" y="T9"/>
                </a:cxn>
                <a:cxn ang="0">
                  <a:pos x="T10" y="T11"/>
                </a:cxn>
              </a:cxnLst>
              <a:rect l="0" t="0" r="r" b="b"/>
              <a:pathLst>
                <a:path w="800" h="59">
                  <a:moveTo>
                    <a:pt x="0" y="0"/>
                  </a:moveTo>
                  <a:lnTo>
                    <a:pt x="800" y="0"/>
                  </a:lnTo>
                  <a:lnTo>
                    <a:pt x="800" y="59"/>
                  </a:lnTo>
                  <a:lnTo>
                    <a:pt x="0" y="5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92" name="Freeform 11"/>
            <p:cNvSpPr>
              <a:spLocks/>
            </p:cNvSpPr>
            <p:nvPr/>
          </p:nvSpPr>
          <p:spPr bwMode="auto">
            <a:xfrm>
              <a:off x="1793" y="3224"/>
              <a:ext cx="800" cy="57"/>
            </a:xfrm>
            <a:custGeom>
              <a:avLst/>
              <a:gdLst>
                <a:gd name="T0" fmla="*/ 0 w 800"/>
                <a:gd name="T1" fmla="*/ 0 h 57"/>
                <a:gd name="T2" fmla="*/ 800 w 800"/>
                <a:gd name="T3" fmla="*/ 0 h 57"/>
                <a:gd name="T4" fmla="*/ 800 w 800"/>
                <a:gd name="T5" fmla="*/ 57 h 57"/>
                <a:gd name="T6" fmla="*/ 0 w 800"/>
                <a:gd name="T7" fmla="*/ 57 h 57"/>
                <a:gd name="T8" fmla="*/ 0 w 800"/>
                <a:gd name="T9" fmla="*/ 0 h 57"/>
                <a:gd name="T10" fmla="*/ 0 w 800"/>
                <a:gd name="T11" fmla="*/ 0 h 57"/>
              </a:gdLst>
              <a:ahLst/>
              <a:cxnLst>
                <a:cxn ang="0">
                  <a:pos x="T0" y="T1"/>
                </a:cxn>
                <a:cxn ang="0">
                  <a:pos x="T2" y="T3"/>
                </a:cxn>
                <a:cxn ang="0">
                  <a:pos x="T4" y="T5"/>
                </a:cxn>
                <a:cxn ang="0">
                  <a:pos x="T6" y="T7"/>
                </a:cxn>
                <a:cxn ang="0">
                  <a:pos x="T8" y="T9"/>
                </a:cxn>
                <a:cxn ang="0">
                  <a:pos x="T10" y="T11"/>
                </a:cxn>
              </a:cxnLst>
              <a:rect l="0" t="0" r="r" b="b"/>
              <a:pathLst>
                <a:path w="800" h="57">
                  <a:moveTo>
                    <a:pt x="0" y="0"/>
                  </a:moveTo>
                  <a:lnTo>
                    <a:pt x="800" y="0"/>
                  </a:lnTo>
                  <a:lnTo>
                    <a:pt x="800"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93" name="Freeform 12"/>
            <p:cNvSpPr>
              <a:spLocks/>
            </p:cNvSpPr>
            <p:nvPr/>
          </p:nvSpPr>
          <p:spPr bwMode="auto">
            <a:xfrm>
              <a:off x="1793" y="3331"/>
              <a:ext cx="800" cy="59"/>
            </a:xfrm>
            <a:custGeom>
              <a:avLst/>
              <a:gdLst>
                <a:gd name="T0" fmla="*/ 0 w 800"/>
                <a:gd name="T1" fmla="*/ 0 h 59"/>
                <a:gd name="T2" fmla="*/ 800 w 800"/>
                <a:gd name="T3" fmla="*/ 0 h 59"/>
                <a:gd name="T4" fmla="*/ 800 w 800"/>
                <a:gd name="T5" fmla="*/ 59 h 59"/>
                <a:gd name="T6" fmla="*/ 0 w 800"/>
                <a:gd name="T7" fmla="*/ 59 h 59"/>
                <a:gd name="T8" fmla="*/ 0 w 800"/>
                <a:gd name="T9" fmla="*/ 0 h 59"/>
                <a:gd name="T10" fmla="*/ 0 w 800"/>
                <a:gd name="T11" fmla="*/ 0 h 59"/>
              </a:gdLst>
              <a:ahLst/>
              <a:cxnLst>
                <a:cxn ang="0">
                  <a:pos x="T0" y="T1"/>
                </a:cxn>
                <a:cxn ang="0">
                  <a:pos x="T2" y="T3"/>
                </a:cxn>
                <a:cxn ang="0">
                  <a:pos x="T4" y="T5"/>
                </a:cxn>
                <a:cxn ang="0">
                  <a:pos x="T6" y="T7"/>
                </a:cxn>
                <a:cxn ang="0">
                  <a:pos x="T8" y="T9"/>
                </a:cxn>
                <a:cxn ang="0">
                  <a:pos x="T10" y="T11"/>
                </a:cxn>
              </a:cxnLst>
              <a:rect l="0" t="0" r="r" b="b"/>
              <a:pathLst>
                <a:path w="800" h="59">
                  <a:moveTo>
                    <a:pt x="0" y="0"/>
                  </a:moveTo>
                  <a:lnTo>
                    <a:pt x="800" y="0"/>
                  </a:lnTo>
                  <a:lnTo>
                    <a:pt x="800" y="59"/>
                  </a:lnTo>
                  <a:lnTo>
                    <a:pt x="0" y="5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94" name="Freeform 13"/>
            <p:cNvSpPr>
              <a:spLocks/>
            </p:cNvSpPr>
            <p:nvPr/>
          </p:nvSpPr>
          <p:spPr bwMode="auto">
            <a:xfrm>
              <a:off x="1793" y="3440"/>
              <a:ext cx="800" cy="57"/>
            </a:xfrm>
            <a:custGeom>
              <a:avLst/>
              <a:gdLst>
                <a:gd name="T0" fmla="*/ 0 w 800"/>
                <a:gd name="T1" fmla="*/ 0 h 57"/>
                <a:gd name="T2" fmla="*/ 800 w 800"/>
                <a:gd name="T3" fmla="*/ 0 h 57"/>
                <a:gd name="T4" fmla="*/ 800 w 800"/>
                <a:gd name="T5" fmla="*/ 57 h 57"/>
                <a:gd name="T6" fmla="*/ 0 w 800"/>
                <a:gd name="T7" fmla="*/ 57 h 57"/>
                <a:gd name="T8" fmla="*/ 0 w 800"/>
                <a:gd name="T9" fmla="*/ 0 h 57"/>
                <a:gd name="T10" fmla="*/ 0 w 800"/>
                <a:gd name="T11" fmla="*/ 0 h 57"/>
              </a:gdLst>
              <a:ahLst/>
              <a:cxnLst>
                <a:cxn ang="0">
                  <a:pos x="T0" y="T1"/>
                </a:cxn>
                <a:cxn ang="0">
                  <a:pos x="T2" y="T3"/>
                </a:cxn>
                <a:cxn ang="0">
                  <a:pos x="T4" y="T5"/>
                </a:cxn>
                <a:cxn ang="0">
                  <a:pos x="T6" y="T7"/>
                </a:cxn>
                <a:cxn ang="0">
                  <a:pos x="T8" y="T9"/>
                </a:cxn>
                <a:cxn ang="0">
                  <a:pos x="T10" y="T11"/>
                </a:cxn>
              </a:cxnLst>
              <a:rect l="0" t="0" r="r" b="b"/>
              <a:pathLst>
                <a:path w="800" h="57">
                  <a:moveTo>
                    <a:pt x="0" y="0"/>
                  </a:moveTo>
                  <a:lnTo>
                    <a:pt x="800" y="0"/>
                  </a:lnTo>
                  <a:lnTo>
                    <a:pt x="800"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95" name="Oval 14"/>
            <p:cNvSpPr>
              <a:spLocks noChangeArrowheads="1"/>
            </p:cNvSpPr>
            <p:nvPr/>
          </p:nvSpPr>
          <p:spPr bwMode="auto">
            <a:xfrm>
              <a:off x="2398" y="3561"/>
              <a:ext cx="157" cy="157"/>
            </a:xfrm>
            <a:prstGeom prst="ellipse">
              <a:avLst/>
            </a:pr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96" name="Freeform 15"/>
            <p:cNvSpPr>
              <a:spLocks/>
            </p:cNvSpPr>
            <p:nvPr/>
          </p:nvSpPr>
          <p:spPr bwMode="auto">
            <a:xfrm>
              <a:off x="2360" y="3635"/>
              <a:ext cx="130" cy="173"/>
            </a:xfrm>
            <a:custGeom>
              <a:avLst/>
              <a:gdLst>
                <a:gd name="T0" fmla="*/ 95 w 130"/>
                <a:gd name="T1" fmla="*/ 0 h 173"/>
                <a:gd name="T2" fmla="*/ 0 w 130"/>
                <a:gd name="T3" fmla="*/ 154 h 173"/>
                <a:gd name="T4" fmla="*/ 47 w 130"/>
                <a:gd name="T5" fmla="*/ 133 h 173"/>
                <a:gd name="T6" fmla="*/ 59 w 130"/>
                <a:gd name="T7" fmla="*/ 173 h 173"/>
                <a:gd name="T8" fmla="*/ 130 w 130"/>
                <a:gd name="T9" fmla="*/ 45 h 173"/>
                <a:gd name="T10" fmla="*/ 95 w 130"/>
                <a:gd name="T11" fmla="*/ 0 h 173"/>
              </a:gdLst>
              <a:ahLst/>
              <a:cxnLst>
                <a:cxn ang="0">
                  <a:pos x="T0" y="T1"/>
                </a:cxn>
                <a:cxn ang="0">
                  <a:pos x="T2" y="T3"/>
                </a:cxn>
                <a:cxn ang="0">
                  <a:pos x="T4" y="T5"/>
                </a:cxn>
                <a:cxn ang="0">
                  <a:pos x="T6" y="T7"/>
                </a:cxn>
                <a:cxn ang="0">
                  <a:pos x="T8" y="T9"/>
                </a:cxn>
                <a:cxn ang="0">
                  <a:pos x="T10" y="T11"/>
                </a:cxn>
              </a:cxnLst>
              <a:rect l="0" t="0" r="r" b="b"/>
              <a:pathLst>
                <a:path w="130" h="173">
                  <a:moveTo>
                    <a:pt x="95" y="0"/>
                  </a:moveTo>
                  <a:lnTo>
                    <a:pt x="0" y="154"/>
                  </a:lnTo>
                  <a:lnTo>
                    <a:pt x="47" y="133"/>
                  </a:lnTo>
                  <a:lnTo>
                    <a:pt x="59" y="173"/>
                  </a:lnTo>
                  <a:lnTo>
                    <a:pt x="130" y="45"/>
                  </a:lnTo>
                  <a:lnTo>
                    <a:pt x="95" y="0"/>
                  </a:lnTo>
                  <a:close/>
                </a:path>
              </a:pathLst>
            </a:cu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398" name="Freeform 16"/>
            <p:cNvSpPr>
              <a:spLocks/>
            </p:cNvSpPr>
            <p:nvPr/>
          </p:nvSpPr>
          <p:spPr bwMode="auto">
            <a:xfrm>
              <a:off x="2462" y="3635"/>
              <a:ext cx="131" cy="173"/>
            </a:xfrm>
            <a:custGeom>
              <a:avLst/>
              <a:gdLst>
                <a:gd name="T0" fmla="*/ 38 w 131"/>
                <a:gd name="T1" fmla="*/ 0 h 173"/>
                <a:gd name="T2" fmla="*/ 131 w 131"/>
                <a:gd name="T3" fmla="*/ 154 h 173"/>
                <a:gd name="T4" fmla="*/ 86 w 131"/>
                <a:gd name="T5" fmla="*/ 133 h 173"/>
                <a:gd name="T6" fmla="*/ 74 w 131"/>
                <a:gd name="T7" fmla="*/ 173 h 173"/>
                <a:gd name="T8" fmla="*/ 0 w 131"/>
                <a:gd name="T9" fmla="*/ 45 h 173"/>
                <a:gd name="T10" fmla="*/ 38 w 131"/>
                <a:gd name="T11" fmla="*/ 0 h 173"/>
              </a:gdLst>
              <a:ahLst/>
              <a:cxnLst>
                <a:cxn ang="0">
                  <a:pos x="T0" y="T1"/>
                </a:cxn>
                <a:cxn ang="0">
                  <a:pos x="T2" y="T3"/>
                </a:cxn>
                <a:cxn ang="0">
                  <a:pos x="T4" y="T5"/>
                </a:cxn>
                <a:cxn ang="0">
                  <a:pos x="T6" y="T7"/>
                </a:cxn>
                <a:cxn ang="0">
                  <a:pos x="T8" y="T9"/>
                </a:cxn>
                <a:cxn ang="0">
                  <a:pos x="T10" y="T11"/>
                </a:cxn>
              </a:cxnLst>
              <a:rect l="0" t="0" r="r" b="b"/>
              <a:pathLst>
                <a:path w="131" h="173">
                  <a:moveTo>
                    <a:pt x="38" y="0"/>
                  </a:moveTo>
                  <a:lnTo>
                    <a:pt x="131" y="154"/>
                  </a:lnTo>
                  <a:lnTo>
                    <a:pt x="86" y="133"/>
                  </a:lnTo>
                  <a:lnTo>
                    <a:pt x="74" y="173"/>
                  </a:lnTo>
                  <a:lnTo>
                    <a:pt x="0" y="45"/>
                  </a:lnTo>
                  <a:lnTo>
                    <a:pt x="38" y="0"/>
                  </a:lnTo>
                  <a:close/>
                </a:path>
              </a:pathLst>
            </a:cu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cxnSp>
        <p:nvCxnSpPr>
          <p:cNvPr id="430" name="Straight Connector 429"/>
          <p:cNvCxnSpPr/>
          <p:nvPr/>
        </p:nvCxnSpPr>
        <p:spPr>
          <a:xfrm flipH="1">
            <a:off x="9599755" y="2442943"/>
            <a:ext cx="2468" cy="1792850"/>
          </a:xfrm>
          <a:prstGeom prst="line">
            <a:avLst/>
          </a:prstGeom>
          <a:ln w="19050" cap="flat">
            <a:solidFill>
              <a:schemeClr val="tx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1" name="Group 14"/>
          <p:cNvGrpSpPr>
            <a:grpSpLocks noChangeAspect="1"/>
          </p:cNvGrpSpPr>
          <p:nvPr/>
        </p:nvGrpSpPr>
        <p:grpSpPr bwMode="auto">
          <a:xfrm>
            <a:off x="9473718" y="3248867"/>
            <a:ext cx="257497" cy="256037"/>
            <a:chOff x="2011" y="1700"/>
            <a:chExt cx="529" cy="526"/>
          </a:xfrm>
        </p:grpSpPr>
        <p:sp>
          <p:nvSpPr>
            <p:cNvPr id="432" name="AutoShape 13"/>
            <p:cNvSpPr>
              <a:spLocks noChangeAspect="1" noChangeArrowheads="1" noTextEdit="1"/>
            </p:cNvSpPr>
            <p:nvPr/>
          </p:nvSpPr>
          <p:spPr bwMode="auto">
            <a:xfrm>
              <a:off x="2011" y="1700"/>
              <a:ext cx="529"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433" name="Oval 15"/>
            <p:cNvSpPr>
              <a:spLocks noChangeArrowheads="1"/>
            </p:cNvSpPr>
            <p:nvPr/>
          </p:nvSpPr>
          <p:spPr bwMode="auto">
            <a:xfrm>
              <a:off x="2012" y="1700"/>
              <a:ext cx="527" cy="5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sp>
          <p:nvSpPr>
            <p:cNvPr id="434" name="Freeform 16"/>
            <p:cNvSpPr>
              <a:spLocks noEditPoints="1"/>
            </p:cNvSpPr>
            <p:nvPr/>
          </p:nvSpPr>
          <p:spPr bwMode="auto">
            <a:xfrm>
              <a:off x="2084" y="1757"/>
              <a:ext cx="382" cy="412"/>
            </a:xfrm>
            <a:custGeom>
              <a:avLst/>
              <a:gdLst>
                <a:gd name="T0" fmla="*/ 273 w 318"/>
                <a:gd name="T1" fmla="*/ 176 h 343"/>
                <a:gd name="T2" fmla="*/ 272 w 318"/>
                <a:gd name="T3" fmla="*/ 192 h 343"/>
                <a:gd name="T4" fmla="*/ 269 w 318"/>
                <a:gd name="T5" fmla="*/ 205 h 343"/>
                <a:gd name="T6" fmla="*/ 267 w 318"/>
                <a:gd name="T7" fmla="*/ 212 h 343"/>
                <a:gd name="T8" fmla="*/ 264 w 318"/>
                <a:gd name="T9" fmla="*/ 221 h 343"/>
                <a:gd name="T10" fmla="*/ 261 w 318"/>
                <a:gd name="T11" fmla="*/ 227 h 343"/>
                <a:gd name="T12" fmla="*/ 257 w 318"/>
                <a:gd name="T13" fmla="*/ 233 h 343"/>
                <a:gd name="T14" fmla="*/ 254 w 318"/>
                <a:gd name="T15" fmla="*/ 239 h 343"/>
                <a:gd name="T16" fmla="*/ 249 w 318"/>
                <a:gd name="T17" fmla="*/ 245 h 343"/>
                <a:gd name="T18" fmla="*/ 245 w 318"/>
                <a:gd name="T19" fmla="*/ 250 h 343"/>
                <a:gd name="T20" fmla="*/ 240 w 318"/>
                <a:gd name="T21" fmla="*/ 255 h 343"/>
                <a:gd name="T22" fmla="*/ 217 w 318"/>
                <a:gd name="T23" fmla="*/ 273 h 343"/>
                <a:gd name="T24" fmla="*/ 109 w 318"/>
                <a:gd name="T25" fmla="*/ 225 h 343"/>
                <a:gd name="T26" fmla="*/ 15 w 318"/>
                <a:gd name="T27" fmla="*/ 319 h 343"/>
                <a:gd name="T28" fmla="*/ 215 w 318"/>
                <a:gd name="T29" fmla="*/ 323 h 343"/>
                <a:gd name="T30" fmla="*/ 275 w 318"/>
                <a:gd name="T31" fmla="*/ 283 h 343"/>
                <a:gd name="T32" fmla="*/ 281 w 318"/>
                <a:gd name="T33" fmla="*/ 276 h 343"/>
                <a:gd name="T34" fmla="*/ 287 w 318"/>
                <a:gd name="T35" fmla="*/ 269 h 343"/>
                <a:gd name="T36" fmla="*/ 291 w 318"/>
                <a:gd name="T37" fmla="*/ 263 h 343"/>
                <a:gd name="T38" fmla="*/ 296 w 318"/>
                <a:gd name="T39" fmla="*/ 255 h 343"/>
                <a:gd name="T40" fmla="*/ 300 w 318"/>
                <a:gd name="T41" fmla="*/ 248 h 343"/>
                <a:gd name="T42" fmla="*/ 304 w 318"/>
                <a:gd name="T43" fmla="*/ 240 h 343"/>
                <a:gd name="T44" fmla="*/ 307 w 318"/>
                <a:gd name="T45" fmla="*/ 232 h 343"/>
                <a:gd name="T46" fmla="*/ 310 w 318"/>
                <a:gd name="T47" fmla="*/ 224 h 343"/>
                <a:gd name="T48" fmla="*/ 312 w 318"/>
                <a:gd name="T49" fmla="*/ 216 h 343"/>
                <a:gd name="T50" fmla="*/ 316 w 318"/>
                <a:gd name="T51" fmla="*/ 199 h 343"/>
                <a:gd name="T52" fmla="*/ 317 w 318"/>
                <a:gd name="T53" fmla="*/ 191 h 343"/>
                <a:gd name="T54" fmla="*/ 318 w 318"/>
                <a:gd name="T55" fmla="*/ 183 h 343"/>
                <a:gd name="T56" fmla="*/ 318 w 318"/>
                <a:gd name="T57" fmla="*/ 175 h 343"/>
                <a:gd name="T58" fmla="*/ 271 w 318"/>
                <a:gd name="T59" fmla="*/ 62 h 343"/>
                <a:gd name="T60" fmla="*/ 43 w 318"/>
                <a:gd name="T61" fmla="*/ 66 h 343"/>
                <a:gd name="T62" fmla="*/ 37 w 318"/>
                <a:gd name="T63" fmla="*/ 73 h 343"/>
                <a:gd name="T64" fmla="*/ 32 w 318"/>
                <a:gd name="T65" fmla="*/ 80 h 343"/>
                <a:gd name="T66" fmla="*/ 27 w 318"/>
                <a:gd name="T67" fmla="*/ 86 h 343"/>
                <a:gd name="T68" fmla="*/ 22 w 318"/>
                <a:gd name="T69" fmla="*/ 94 h 343"/>
                <a:gd name="T70" fmla="*/ 18 w 318"/>
                <a:gd name="T71" fmla="*/ 102 h 343"/>
                <a:gd name="T72" fmla="*/ 14 w 318"/>
                <a:gd name="T73" fmla="*/ 110 h 343"/>
                <a:gd name="T74" fmla="*/ 11 w 318"/>
                <a:gd name="T75" fmla="*/ 117 h 343"/>
                <a:gd name="T76" fmla="*/ 8 w 318"/>
                <a:gd name="T77" fmla="*/ 125 h 343"/>
                <a:gd name="T78" fmla="*/ 6 w 318"/>
                <a:gd name="T79" fmla="*/ 133 h 343"/>
                <a:gd name="T80" fmla="*/ 2 w 318"/>
                <a:gd name="T81" fmla="*/ 150 h 343"/>
                <a:gd name="T82" fmla="*/ 1 w 318"/>
                <a:gd name="T83" fmla="*/ 158 h 343"/>
                <a:gd name="T84" fmla="*/ 0 w 318"/>
                <a:gd name="T85" fmla="*/ 166 h 343"/>
                <a:gd name="T86" fmla="*/ 0 w 318"/>
                <a:gd name="T87" fmla="*/ 174 h 343"/>
                <a:gd name="T88" fmla="*/ 46 w 318"/>
                <a:gd name="T89" fmla="*/ 189 h 343"/>
                <a:gd name="T90" fmla="*/ 45 w 318"/>
                <a:gd name="T91" fmla="*/ 173 h 343"/>
                <a:gd name="T92" fmla="*/ 46 w 318"/>
                <a:gd name="T93" fmla="*/ 157 h 343"/>
                <a:gd name="T94" fmla="*/ 49 w 318"/>
                <a:gd name="T95" fmla="*/ 144 h 343"/>
                <a:gd name="T96" fmla="*/ 51 w 318"/>
                <a:gd name="T97" fmla="*/ 137 h 343"/>
                <a:gd name="T98" fmla="*/ 55 w 318"/>
                <a:gd name="T99" fmla="*/ 128 h 343"/>
                <a:gd name="T100" fmla="*/ 58 w 318"/>
                <a:gd name="T101" fmla="*/ 122 h 343"/>
                <a:gd name="T102" fmla="*/ 61 w 318"/>
                <a:gd name="T103" fmla="*/ 116 h 343"/>
                <a:gd name="T104" fmla="*/ 64 w 318"/>
                <a:gd name="T105" fmla="*/ 110 h 343"/>
                <a:gd name="T106" fmla="*/ 69 w 318"/>
                <a:gd name="T107" fmla="*/ 104 h 343"/>
                <a:gd name="T108" fmla="*/ 73 w 318"/>
                <a:gd name="T109" fmla="*/ 99 h 343"/>
                <a:gd name="T110" fmla="*/ 78 w 318"/>
                <a:gd name="T111" fmla="*/ 94 h 343"/>
                <a:gd name="T112" fmla="*/ 109 w 318"/>
                <a:gd name="T113" fmla="*/ 72 h 343"/>
                <a:gd name="T114" fmla="*/ 314 w 318"/>
                <a:gd name="T115" fmla="*/ 13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 h="343">
                  <a:moveTo>
                    <a:pt x="272" y="156"/>
                  </a:moveTo>
                  <a:cubicBezTo>
                    <a:pt x="273" y="162"/>
                    <a:pt x="273" y="167"/>
                    <a:pt x="273" y="173"/>
                  </a:cubicBezTo>
                  <a:cubicBezTo>
                    <a:pt x="273" y="173"/>
                    <a:pt x="273" y="173"/>
                    <a:pt x="273" y="173"/>
                  </a:cubicBezTo>
                  <a:cubicBezTo>
                    <a:pt x="273" y="174"/>
                    <a:pt x="273" y="175"/>
                    <a:pt x="273" y="176"/>
                  </a:cubicBezTo>
                  <a:cubicBezTo>
                    <a:pt x="273" y="176"/>
                    <a:pt x="273" y="176"/>
                    <a:pt x="273" y="176"/>
                  </a:cubicBezTo>
                  <a:cubicBezTo>
                    <a:pt x="273" y="180"/>
                    <a:pt x="273" y="185"/>
                    <a:pt x="272" y="189"/>
                  </a:cubicBezTo>
                  <a:cubicBezTo>
                    <a:pt x="272" y="189"/>
                    <a:pt x="272" y="189"/>
                    <a:pt x="272" y="189"/>
                  </a:cubicBezTo>
                  <a:cubicBezTo>
                    <a:pt x="272" y="190"/>
                    <a:pt x="272" y="191"/>
                    <a:pt x="272" y="192"/>
                  </a:cubicBezTo>
                  <a:cubicBezTo>
                    <a:pt x="272" y="192"/>
                    <a:pt x="272" y="193"/>
                    <a:pt x="272" y="193"/>
                  </a:cubicBezTo>
                  <a:cubicBezTo>
                    <a:pt x="271" y="196"/>
                    <a:pt x="271" y="199"/>
                    <a:pt x="270" y="202"/>
                  </a:cubicBezTo>
                  <a:cubicBezTo>
                    <a:pt x="270" y="203"/>
                    <a:pt x="270" y="203"/>
                    <a:pt x="270" y="203"/>
                  </a:cubicBezTo>
                  <a:cubicBezTo>
                    <a:pt x="270" y="204"/>
                    <a:pt x="269" y="204"/>
                    <a:pt x="269" y="205"/>
                  </a:cubicBezTo>
                  <a:cubicBezTo>
                    <a:pt x="269" y="206"/>
                    <a:pt x="269" y="206"/>
                    <a:pt x="269" y="206"/>
                  </a:cubicBezTo>
                  <a:cubicBezTo>
                    <a:pt x="269" y="207"/>
                    <a:pt x="269" y="208"/>
                    <a:pt x="268" y="208"/>
                  </a:cubicBezTo>
                  <a:cubicBezTo>
                    <a:pt x="268" y="209"/>
                    <a:pt x="268" y="209"/>
                    <a:pt x="268" y="209"/>
                  </a:cubicBezTo>
                  <a:cubicBezTo>
                    <a:pt x="268" y="210"/>
                    <a:pt x="267" y="211"/>
                    <a:pt x="267" y="212"/>
                  </a:cubicBezTo>
                  <a:cubicBezTo>
                    <a:pt x="267" y="212"/>
                    <a:pt x="267" y="212"/>
                    <a:pt x="267" y="212"/>
                  </a:cubicBezTo>
                  <a:cubicBezTo>
                    <a:pt x="266" y="214"/>
                    <a:pt x="266" y="216"/>
                    <a:pt x="265" y="218"/>
                  </a:cubicBezTo>
                  <a:cubicBezTo>
                    <a:pt x="265" y="218"/>
                    <a:pt x="265" y="218"/>
                    <a:pt x="265" y="219"/>
                  </a:cubicBezTo>
                  <a:cubicBezTo>
                    <a:pt x="264" y="219"/>
                    <a:pt x="264" y="220"/>
                    <a:pt x="264" y="221"/>
                  </a:cubicBezTo>
                  <a:cubicBezTo>
                    <a:pt x="263" y="221"/>
                    <a:pt x="263" y="221"/>
                    <a:pt x="263" y="222"/>
                  </a:cubicBezTo>
                  <a:cubicBezTo>
                    <a:pt x="263" y="222"/>
                    <a:pt x="263" y="223"/>
                    <a:pt x="262" y="224"/>
                  </a:cubicBezTo>
                  <a:cubicBezTo>
                    <a:pt x="262" y="224"/>
                    <a:pt x="262" y="224"/>
                    <a:pt x="262" y="225"/>
                  </a:cubicBezTo>
                  <a:cubicBezTo>
                    <a:pt x="261" y="226"/>
                    <a:pt x="261" y="226"/>
                    <a:pt x="261" y="227"/>
                  </a:cubicBezTo>
                  <a:cubicBezTo>
                    <a:pt x="261" y="227"/>
                    <a:pt x="260" y="227"/>
                    <a:pt x="260" y="227"/>
                  </a:cubicBezTo>
                  <a:cubicBezTo>
                    <a:pt x="260" y="228"/>
                    <a:pt x="259" y="229"/>
                    <a:pt x="259" y="230"/>
                  </a:cubicBezTo>
                  <a:cubicBezTo>
                    <a:pt x="259" y="231"/>
                    <a:pt x="259" y="231"/>
                    <a:pt x="259" y="231"/>
                  </a:cubicBezTo>
                  <a:cubicBezTo>
                    <a:pt x="258" y="232"/>
                    <a:pt x="258" y="232"/>
                    <a:pt x="257" y="233"/>
                  </a:cubicBezTo>
                  <a:cubicBezTo>
                    <a:pt x="257" y="233"/>
                    <a:pt x="257" y="234"/>
                    <a:pt x="257" y="234"/>
                  </a:cubicBezTo>
                  <a:cubicBezTo>
                    <a:pt x="256" y="235"/>
                    <a:pt x="256" y="235"/>
                    <a:pt x="256" y="236"/>
                  </a:cubicBezTo>
                  <a:cubicBezTo>
                    <a:pt x="255" y="236"/>
                    <a:pt x="255" y="236"/>
                    <a:pt x="255" y="237"/>
                  </a:cubicBezTo>
                  <a:cubicBezTo>
                    <a:pt x="255" y="237"/>
                    <a:pt x="254" y="238"/>
                    <a:pt x="254" y="239"/>
                  </a:cubicBezTo>
                  <a:cubicBezTo>
                    <a:pt x="254" y="239"/>
                    <a:pt x="253" y="239"/>
                    <a:pt x="253" y="239"/>
                  </a:cubicBezTo>
                  <a:cubicBezTo>
                    <a:pt x="253" y="240"/>
                    <a:pt x="252" y="241"/>
                    <a:pt x="252" y="242"/>
                  </a:cubicBezTo>
                  <a:cubicBezTo>
                    <a:pt x="251" y="242"/>
                    <a:pt x="251" y="242"/>
                    <a:pt x="251" y="242"/>
                  </a:cubicBezTo>
                  <a:cubicBezTo>
                    <a:pt x="251" y="243"/>
                    <a:pt x="250" y="244"/>
                    <a:pt x="249" y="245"/>
                  </a:cubicBezTo>
                  <a:cubicBezTo>
                    <a:pt x="249" y="245"/>
                    <a:pt x="249" y="245"/>
                    <a:pt x="249" y="245"/>
                  </a:cubicBezTo>
                  <a:cubicBezTo>
                    <a:pt x="248" y="246"/>
                    <a:pt x="248" y="247"/>
                    <a:pt x="247" y="247"/>
                  </a:cubicBezTo>
                  <a:cubicBezTo>
                    <a:pt x="247" y="247"/>
                    <a:pt x="247" y="248"/>
                    <a:pt x="247" y="248"/>
                  </a:cubicBezTo>
                  <a:cubicBezTo>
                    <a:pt x="246" y="249"/>
                    <a:pt x="246" y="249"/>
                    <a:pt x="245" y="250"/>
                  </a:cubicBezTo>
                  <a:cubicBezTo>
                    <a:pt x="245" y="250"/>
                    <a:pt x="245" y="250"/>
                    <a:pt x="244" y="251"/>
                  </a:cubicBezTo>
                  <a:cubicBezTo>
                    <a:pt x="244" y="251"/>
                    <a:pt x="243" y="252"/>
                    <a:pt x="243" y="252"/>
                  </a:cubicBezTo>
                  <a:cubicBezTo>
                    <a:pt x="243" y="252"/>
                    <a:pt x="242" y="253"/>
                    <a:pt x="242" y="253"/>
                  </a:cubicBezTo>
                  <a:cubicBezTo>
                    <a:pt x="241" y="254"/>
                    <a:pt x="241" y="255"/>
                    <a:pt x="240" y="255"/>
                  </a:cubicBezTo>
                  <a:cubicBezTo>
                    <a:pt x="237" y="258"/>
                    <a:pt x="234" y="261"/>
                    <a:pt x="231" y="263"/>
                  </a:cubicBezTo>
                  <a:cubicBezTo>
                    <a:pt x="230" y="264"/>
                    <a:pt x="228" y="266"/>
                    <a:pt x="227" y="267"/>
                  </a:cubicBezTo>
                  <a:cubicBezTo>
                    <a:pt x="225" y="268"/>
                    <a:pt x="224" y="269"/>
                    <a:pt x="222" y="270"/>
                  </a:cubicBezTo>
                  <a:cubicBezTo>
                    <a:pt x="220" y="271"/>
                    <a:pt x="219" y="272"/>
                    <a:pt x="217" y="273"/>
                  </a:cubicBezTo>
                  <a:cubicBezTo>
                    <a:pt x="216" y="273"/>
                    <a:pt x="216" y="274"/>
                    <a:pt x="215" y="274"/>
                  </a:cubicBezTo>
                  <a:cubicBezTo>
                    <a:pt x="209" y="277"/>
                    <a:pt x="204" y="280"/>
                    <a:pt x="198" y="282"/>
                  </a:cubicBezTo>
                  <a:cubicBezTo>
                    <a:pt x="157" y="297"/>
                    <a:pt x="111" y="288"/>
                    <a:pt x="78" y="255"/>
                  </a:cubicBezTo>
                  <a:cubicBezTo>
                    <a:pt x="109" y="225"/>
                    <a:pt x="109" y="225"/>
                    <a:pt x="109" y="225"/>
                  </a:cubicBezTo>
                  <a:cubicBezTo>
                    <a:pt x="53" y="217"/>
                    <a:pt x="53" y="217"/>
                    <a:pt x="53" y="217"/>
                  </a:cubicBezTo>
                  <a:cubicBezTo>
                    <a:pt x="4" y="210"/>
                    <a:pt x="4" y="210"/>
                    <a:pt x="4" y="210"/>
                  </a:cubicBezTo>
                  <a:cubicBezTo>
                    <a:pt x="0" y="210"/>
                    <a:pt x="0" y="210"/>
                    <a:pt x="0" y="210"/>
                  </a:cubicBezTo>
                  <a:cubicBezTo>
                    <a:pt x="15" y="319"/>
                    <a:pt x="15" y="319"/>
                    <a:pt x="15" y="319"/>
                  </a:cubicBezTo>
                  <a:cubicBezTo>
                    <a:pt x="47" y="287"/>
                    <a:pt x="47" y="287"/>
                    <a:pt x="47" y="287"/>
                  </a:cubicBezTo>
                  <a:cubicBezTo>
                    <a:pt x="89" y="330"/>
                    <a:pt x="150" y="343"/>
                    <a:pt x="204" y="327"/>
                  </a:cubicBezTo>
                  <a:cubicBezTo>
                    <a:pt x="206" y="327"/>
                    <a:pt x="207" y="326"/>
                    <a:pt x="208" y="326"/>
                  </a:cubicBezTo>
                  <a:cubicBezTo>
                    <a:pt x="210" y="325"/>
                    <a:pt x="213" y="324"/>
                    <a:pt x="215" y="323"/>
                  </a:cubicBezTo>
                  <a:cubicBezTo>
                    <a:pt x="233" y="316"/>
                    <a:pt x="250" y="306"/>
                    <a:pt x="266" y="292"/>
                  </a:cubicBezTo>
                  <a:cubicBezTo>
                    <a:pt x="268" y="291"/>
                    <a:pt x="270" y="289"/>
                    <a:pt x="271" y="287"/>
                  </a:cubicBezTo>
                  <a:cubicBezTo>
                    <a:pt x="272" y="286"/>
                    <a:pt x="273" y="285"/>
                    <a:pt x="274" y="284"/>
                  </a:cubicBezTo>
                  <a:cubicBezTo>
                    <a:pt x="275" y="283"/>
                    <a:pt x="275" y="283"/>
                    <a:pt x="275" y="283"/>
                  </a:cubicBezTo>
                  <a:cubicBezTo>
                    <a:pt x="276" y="282"/>
                    <a:pt x="277" y="281"/>
                    <a:pt x="277" y="281"/>
                  </a:cubicBezTo>
                  <a:cubicBezTo>
                    <a:pt x="278" y="280"/>
                    <a:pt x="278" y="280"/>
                    <a:pt x="278" y="279"/>
                  </a:cubicBezTo>
                  <a:cubicBezTo>
                    <a:pt x="279" y="279"/>
                    <a:pt x="280" y="278"/>
                    <a:pt x="280" y="277"/>
                  </a:cubicBezTo>
                  <a:cubicBezTo>
                    <a:pt x="281" y="277"/>
                    <a:pt x="281" y="276"/>
                    <a:pt x="281" y="276"/>
                  </a:cubicBezTo>
                  <a:cubicBezTo>
                    <a:pt x="282" y="275"/>
                    <a:pt x="282" y="275"/>
                    <a:pt x="283" y="274"/>
                  </a:cubicBezTo>
                  <a:cubicBezTo>
                    <a:pt x="283" y="274"/>
                    <a:pt x="284" y="273"/>
                    <a:pt x="284" y="273"/>
                  </a:cubicBezTo>
                  <a:cubicBezTo>
                    <a:pt x="285" y="272"/>
                    <a:pt x="285" y="271"/>
                    <a:pt x="286" y="271"/>
                  </a:cubicBezTo>
                  <a:cubicBezTo>
                    <a:pt x="286" y="270"/>
                    <a:pt x="286" y="270"/>
                    <a:pt x="287" y="269"/>
                  </a:cubicBezTo>
                  <a:cubicBezTo>
                    <a:pt x="287" y="269"/>
                    <a:pt x="288" y="268"/>
                    <a:pt x="288" y="267"/>
                  </a:cubicBezTo>
                  <a:cubicBezTo>
                    <a:pt x="288" y="267"/>
                    <a:pt x="289" y="266"/>
                    <a:pt x="289" y="266"/>
                  </a:cubicBezTo>
                  <a:cubicBezTo>
                    <a:pt x="290" y="265"/>
                    <a:pt x="290" y="265"/>
                    <a:pt x="290" y="264"/>
                  </a:cubicBezTo>
                  <a:cubicBezTo>
                    <a:pt x="291" y="263"/>
                    <a:pt x="291" y="263"/>
                    <a:pt x="291" y="263"/>
                  </a:cubicBezTo>
                  <a:cubicBezTo>
                    <a:pt x="292" y="262"/>
                    <a:pt x="292" y="261"/>
                    <a:pt x="293" y="260"/>
                  </a:cubicBezTo>
                  <a:cubicBezTo>
                    <a:pt x="293" y="260"/>
                    <a:pt x="293" y="259"/>
                    <a:pt x="294" y="259"/>
                  </a:cubicBezTo>
                  <a:cubicBezTo>
                    <a:pt x="294" y="258"/>
                    <a:pt x="295" y="257"/>
                    <a:pt x="295" y="257"/>
                  </a:cubicBezTo>
                  <a:cubicBezTo>
                    <a:pt x="295" y="256"/>
                    <a:pt x="296" y="256"/>
                    <a:pt x="296" y="255"/>
                  </a:cubicBezTo>
                  <a:cubicBezTo>
                    <a:pt x="297" y="254"/>
                    <a:pt x="297" y="253"/>
                    <a:pt x="298" y="252"/>
                  </a:cubicBezTo>
                  <a:cubicBezTo>
                    <a:pt x="298" y="252"/>
                    <a:pt x="298" y="252"/>
                    <a:pt x="298" y="252"/>
                  </a:cubicBezTo>
                  <a:cubicBezTo>
                    <a:pt x="299" y="251"/>
                    <a:pt x="299" y="249"/>
                    <a:pt x="300" y="248"/>
                  </a:cubicBezTo>
                  <a:cubicBezTo>
                    <a:pt x="300" y="248"/>
                    <a:pt x="300" y="248"/>
                    <a:pt x="300" y="248"/>
                  </a:cubicBezTo>
                  <a:cubicBezTo>
                    <a:pt x="301" y="247"/>
                    <a:pt x="301" y="246"/>
                    <a:pt x="302" y="245"/>
                  </a:cubicBezTo>
                  <a:cubicBezTo>
                    <a:pt x="302" y="244"/>
                    <a:pt x="302" y="244"/>
                    <a:pt x="302" y="243"/>
                  </a:cubicBezTo>
                  <a:cubicBezTo>
                    <a:pt x="303" y="243"/>
                    <a:pt x="303" y="242"/>
                    <a:pt x="304" y="241"/>
                  </a:cubicBezTo>
                  <a:cubicBezTo>
                    <a:pt x="304" y="240"/>
                    <a:pt x="304" y="240"/>
                    <a:pt x="304" y="240"/>
                  </a:cubicBezTo>
                  <a:cubicBezTo>
                    <a:pt x="304" y="239"/>
                    <a:pt x="305" y="238"/>
                    <a:pt x="305" y="237"/>
                  </a:cubicBezTo>
                  <a:cubicBezTo>
                    <a:pt x="305" y="237"/>
                    <a:pt x="306" y="236"/>
                    <a:pt x="306" y="236"/>
                  </a:cubicBezTo>
                  <a:cubicBezTo>
                    <a:pt x="306" y="235"/>
                    <a:pt x="306" y="234"/>
                    <a:pt x="307" y="233"/>
                  </a:cubicBezTo>
                  <a:cubicBezTo>
                    <a:pt x="307" y="233"/>
                    <a:pt x="307" y="232"/>
                    <a:pt x="307" y="232"/>
                  </a:cubicBezTo>
                  <a:cubicBezTo>
                    <a:pt x="308" y="231"/>
                    <a:pt x="308" y="230"/>
                    <a:pt x="308" y="229"/>
                  </a:cubicBezTo>
                  <a:cubicBezTo>
                    <a:pt x="308" y="229"/>
                    <a:pt x="309" y="229"/>
                    <a:pt x="309" y="228"/>
                  </a:cubicBezTo>
                  <a:cubicBezTo>
                    <a:pt x="309" y="227"/>
                    <a:pt x="309" y="226"/>
                    <a:pt x="310" y="225"/>
                  </a:cubicBezTo>
                  <a:cubicBezTo>
                    <a:pt x="310" y="225"/>
                    <a:pt x="310" y="225"/>
                    <a:pt x="310" y="224"/>
                  </a:cubicBezTo>
                  <a:cubicBezTo>
                    <a:pt x="310" y="223"/>
                    <a:pt x="311" y="222"/>
                    <a:pt x="311" y="221"/>
                  </a:cubicBezTo>
                  <a:cubicBezTo>
                    <a:pt x="311" y="221"/>
                    <a:pt x="311" y="221"/>
                    <a:pt x="311" y="220"/>
                  </a:cubicBezTo>
                  <a:cubicBezTo>
                    <a:pt x="312" y="219"/>
                    <a:pt x="312" y="218"/>
                    <a:pt x="312" y="217"/>
                  </a:cubicBezTo>
                  <a:cubicBezTo>
                    <a:pt x="312" y="217"/>
                    <a:pt x="312" y="217"/>
                    <a:pt x="312" y="216"/>
                  </a:cubicBezTo>
                  <a:cubicBezTo>
                    <a:pt x="313" y="212"/>
                    <a:pt x="314" y="208"/>
                    <a:pt x="315" y="204"/>
                  </a:cubicBezTo>
                  <a:cubicBezTo>
                    <a:pt x="315" y="204"/>
                    <a:pt x="315" y="204"/>
                    <a:pt x="315" y="204"/>
                  </a:cubicBezTo>
                  <a:cubicBezTo>
                    <a:pt x="315" y="203"/>
                    <a:pt x="316" y="202"/>
                    <a:pt x="316" y="200"/>
                  </a:cubicBezTo>
                  <a:cubicBezTo>
                    <a:pt x="316" y="200"/>
                    <a:pt x="316" y="200"/>
                    <a:pt x="316" y="199"/>
                  </a:cubicBezTo>
                  <a:cubicBezTo>
                    <a:pt x="316" y="198"/>
                    <a:pt x="316" y="197"/>
                    <a:pt x="316" y="196"/>
                  </a:cubicBezTo>
                  <a:cubicBezTo>
                    <a:pt x="317" y="196"/>
                    <a:pt x="317" y="196"/>
                    <a:pt x="317" y="195"/>
                  </a:cubicBezTo>
                  <a:cubicBezTo>
                    <a:pt x="317" y="194"/>
                    <a:pt x="317" y="193"/>
                    <a:pt x="317" y="192"/>
                  </a:cubicBezTo>
                  <a:cubicBezTo>
                    <a:pt x="317" y="192"/>
                    <a:pt x="317" y="192"/>
                    <a:pt x="317" y="191"/>
                  </a:cubicBezTo>
                  <a:cubicBezTo>
                    <a:pt x="317" y="190"/>
                    <a:pt x="317" y="189"/>
                    <a:pt x="317" y="188"/>
                  </a:cubicBezTo>
                  <a:cubicBezTo>
                    <a:pt x="317" y="188"/>
                    <a:pt x="317" y="188"/>
                    <a:pt x="317" y="187"/>
                  </a:cubicBezTo>
                  <a:cubicBezTo>
                    <a:pt x="318" y="186"/>
                    <a:pt x="318" y="185"/>
                    <a:pt x="318" y="184"/>
                  </a:cubicBezTo>
                  <a:cubicBezTo>
                    <a:pt x="318" y="184"/>
                    <a:pt x="318" y="183"/>
                    <a:pt x="318" y="183"/>
                  </a:cubicBezTo>
                  <a:cubicBezTo>
                    <a:pt x="318" y="182"/>
                    <a:pt x="318" y="181"/>
                    <a:pt x="318" y="180"/>
                  </a:cubicBezTo>
                  <a:cubicBezTo>
                    <a:pt x="318" y="180"/>
                    <a:pt x="318" y="179"/>
                    <a:pt x="318" y="179"/>
                  </a:cubicBezTo>
                  <a:cubicBezTo>
                    <a:pt x="318" y="178"/>
                    <a:pt x="318" y="177"/>
                    <a:pt x="318" y="176"/>
                  </a:cubicBezTo>
                  <a:cubicBezTo>
                    <a:pt x="318" y="175"/>
                    <a:pt x="318" y="175"/>
                    <a:pt x="318" y="175"/>
                  </a:cubicBezTo>
                  <a:cubicBezTo>
                    <a:pt x="318" y="171"/>
                    <a:pt x="318" y="167"/>
                    <a:pt x="318" y="163"/>
                  </a:cubicBezTo>
                  <a:cubicBezTo>
                    <a:pt x="318" y="163"/>
                    <a:pt x="318" y="163"/>
                    <a:pt x="318" y="163"/>
                  </a:cubicBezTo>
                  <a:cubicBezTo>
                    <a:pt x="272" y="156"/>
                    <a:pt x="272" y="156"/>
                    <a:pt x="272" y="156"/>
                  </a:cubicBezTo>
                  <a:close/>
                  <a:moveTo>
                    <a:pt x="271" y="62"/>
                  </a:moveTo>
                  <a:cubicBezTo>
                    <a:pt x="209" y="0"/>
                    <a:pt x="109" y="0"/>
                    <a:pt x="47" y="62"/>
                  </a:cubicBezTo>
                  <a:cubicBezTo>
                    <a:pt x="47" y="62"/>
                    <a:pt x="46" y="62"/>
                    <a:pt x="46" y="62"/>
                  </a:cubicBezTo>
                  <a:cubicBezTo>
                    <a:pt x="45" y="63"/>
                    <a:pt x="45" y="64"/>
                    <a:pt x="44" y="65"/>
                  </a:cubicBezTo>
                  <a:cubicBezTo>
                    <a:pt x="43" y="66"/>
                    <a:pt x="43" y="66"/>
                    <a:pt x="43" y="66"/>
                  </a:cubicBezTo>
                  <a:cubicBezTo>
                    <a:pt x="42" y="67"/>
                    <a:pt x="41" y="68"/>
                    <a:pt x="41" y="68"/>
                  </a:cubicBezTo>
                  <a:cubicBezTo>
                    <a:pt x="40" y="69"/>
                    <a:pt x="40" y="69"/>
                    <a:pt x="40" y="70"/>
                  </a:cubicBezTo>
                  <a:cubicBezTo>
                    <a:pt x="39" y="70"/>
                    <a:pt x="39" y="71"/>
                    <a:pt x="38" y="72"/>
                  </a:cubicBezTo>
                  <a:cubicBezTo>
                    <a:pt x="38" y="72"/>
                    <a:pt x="37" y="72"/>
                    <a:pt x="37" y="73"/>
                  </a:cubicBezTo>
                  <a:cubicBezTo>
                    <a:pt x="36" y="74"/>
                    <a:pt x="36" y="74"/>
                    <a:pt x="35" y="75"/>
                  </a:cubicBezTo>
                  <a:cubicBezTo>
                    <a:pt x="35" y="75"/>
                    <a:pt x="34" y="76"/>
                    <a:pt x="34" y="76"/>
                  </a:cubicBezTo>
                  <a:cubicBezTo>
                    <a:pt x="34" y="77"/>
                    <a:pt x="33" y="78"/>
                    <a:pt x="33" y="78"/>
                  </a:cubicBezTo>
                  <a:cubicBezTo>
                    <a:pt x="32" y="79"/>
                    <a:pt x="32" y="79"/>
                    <a:pt x="32" y="80"/>
                  </a:cubicBezTo>
                  <a:cubicBezTo>
                    <a:pt x="31" y="80"/>
                    <a:pt x="31" y="81"/>
                    <a:pt x="30" y="82"/>
                  </a:cubicBezTo>
                  <a:cubicBezTo>
                    <a:pt x="30" y="82"/>
                    <a:pt x="29" y="83"/>
                    <a:pt x="29" y="83"/>
                  </a:cubicBezTo>
                  <a:cubicBezTo>
                    <a:pt x="29" y="84"/>
                    <a:pt x="28" y="84"/>
                    <a:pt x="28" y="85"/>
                  </a:cubicBezTo>
                  <a:cubicBezTo>
                    <a:pt x="27" y="85"/>
                    <a:pt x="27" y="86"/>
                    <a:pt x="27" y="86"/>
                  </a:cubicBezTo>
                  <a:cubicBezTo>
                    <a:pt x="26" y="87"/>
                    <a:pt x="26" y="88"/>
                    <a:pt x="25" y="89"/>
                  </a:cubicBezTo>
                  <a:cubicBezTo>
                    <a:pt x="25" y="89"/>
                    <a:pt x="25" y="89"/>
                    <a:pt x="24" y="90"/>
                  </a:cubicBezTo>
                  <a:cubicBezTo>
                    <a:pt x="24" y="91"/>
                    <a:pt x="23" y="91"/>
                    <a:pt x="23" y="92"/>
                  </a:cubicBezTo>
                  <a:cubicBezTo>
                    <a:pt x="23" y="93"/>
                    <a:pt x="23" y="93"/>
                    <a:pt x="22" y="94"/>
                  </a:cubicBezTo>
                  <a:cubicBezTo>
                    <a:pt x="22" y="95"/>
                    <a:pt x="21" y="96"/>
                    <a:pt x="20" y="97"/>
                  </a:cubicBezTo>
                  <a:cubicBezTo>
                    <a:pt x="20" y="97"/>
                    <a:pt x="20" y="97"/>
                    <a:pt x="20" y="97"/>
                  </a:cubicBezTo>
                  <a:cubicBezTo>
                    <a:pt x="20" y="98"/>
                    <a:pt x="19" y="99"/>
                    <a:pt x="18" y="101"/>
                  </a:cubicBezTo>
                  <a:cubicBezTo>
                    <a:pt x="18" y="101"/>
                    <a:pt x="18" y="101"/>
                    <a:pt x="18" y="102"/>
                  </a:cubicBezTo>
                  <a:cubicBezTo>
                    <a:pt x="17" y="103"/>
                    <a:pt x="17" y="103"/>
                    <a:pt x="16" y="104"/>
                  </a:cubicBezTo>
                  <a:cubicBezTo>
                    <a:pt x="16" y="105"/>
                    <a:pt x="16" y="105"/>
                    <a:pt x="16" y="106"/>
                  </a:cubicBezTo>
                  <a:cubicBezTo>
                    <a:pt x="15" y="106"/>
                    <a:pt x="15" y="107"/>
                    <a:pt x="15" y="108"/>
                  </a:cubicBezTo>
                  <a:cubicBezTo>
                    <a:pt x="14" y="109"/>
                    <a:pt x="14" y="109"/>
                    <a:pt x="14" y="110"/>
                  </a:cubicBezTo>
                  <a:cubicBezTo>
                    <a:pt x="14" y="110"/>
                    <a:pt x="13" y="111"/>
                    <a:pt x="13" y="112"/>
                  </a:cubicBezTo>
                  <a:cubicBezTo>
                    <a:pt x="13" y="112"/>
                    <a:pt x="13" y="113"/>
                    <a:pt x="12" y="113"/>
                  </a:cubicBezTo>
                  <a:cubicBezTo>
                    <a:pt x="12" y="114"/>
                    <a:pt x="12" y="115"/>
                    <a:pt x="11" y="116"/>
                  </a:cubicBezTo>
                  <a:cubicBezTo>
                    <a:pt x="11" y="116"/>
                    <a:pt x="11" y="117"/>
                    <a:pt x="11" y="117"/>
                  </a:cubicBezTo>
                  <a:cubicBezTo>
                    <a:pt x="11" y="118"/>
                    <a:pt x="10" y="119"/>
                    <a:pt x="10" y="120"/>
                  </a:cubicBezTo>
                  <a:cubicBezTo>
                    <a:pt x="10" y="120"/>
                    <a:pt x="10" y="120"/>
                    <a:pt x="9" y="121"/>
                  </a:cubicBezTo>
                  <a:cubicBezTo>
                    <a:pt x="9" y="122"/>
                    <a:pt x="9" y="123"/>
                    <a:pt x="9" y="123"/>
                  </a:cubicBezTo>
                  <a:cubicBezTo>
                    <a:pt x="8" y="124"/>
                    <a:pt x="8" y="124"/>
                    <a:pt x="8" y="125"/>
                  </a:cubicBezTo>
                  <a:cubicBezTo>
                    <a:pt x="8" y="126"/>
                    <a:pt x="8" y="127"/>
                    <a:pt x="7" y="127"/>
                  </a:cubicBezTo>
                  <a:cubicBezTo>
                    <a:pt x="7" y="128"/>
                    <a:pt x="7" y="128"/>
                    <a:pt x="7" y="129"/>
                  </a:cubicBezTo>
                  <a:cubicBezTo>
                    <a:pt x="7" y="130"/>
                    <a:pt x="6" y="131"/>
                    <a:pt x="6" y="132"/>
                  </a:cubicBezTo>
                  <a:cubicBezTo>
                    <a:pt x="6" y="132"/>
                    <a:pt x="6" y="132"/>
                    <a:pt x="6" y="133"/>
                  </a:cubicBezTo>
                  <a:cubicBezTo>
                    <a:pt x="5" y="137"/>
                    <a:pt x="4" y="141"/>
                    <a:pt x="3" y="145"/>
                  </a:cubicBezTo>
                  <a:cubicBezTo>
                    <a:pt x="3" y="145"/>
                    <a:pt x="3" y="145"/>
                    <a:pt x="3" y="145"/>
                  </a:cubicBezTo>
                  <a:cubicBezTo>
                    <a:pt x="3" y="146"/>
                    <a:pt x="2" y="147"/>
                    <a:pt x="2" y="149"/>
                  </a:cubicBezTo>
                  <a:cubicBezTo>
                    <a:pt x="2" y="149"/>
                    <a:pt x="2" y="149"/>
                    <a:pt x="2" y="150"/>
                  </a:cubicBezTo>
                  <a:cubicBezTo>
                    <a:pt x="2" y="151"/>
                    <a:pt x="2" y="152"/>
                    <a:pt x="2" y="153"/>
                  </a:cubicBezTo>
                  <a:cubicBezTo>
                    <a:pt x="2" y="153"/>
                    <a:pt x="2" y="153"/>
                    <a:pt x="2" y="154"/>
                  </a:cubicBezTo>
                  <a:cubicBezTo>
                    <a:pt x="1" y="155"/>
                    <a:pt x="1" y="156"/>
                    <a:pt x="1" y="157"/>
                  </a:cubicBezTo>
                  <a:cubicBezTo>
                    <a:pt x="1" y="157"/>
                    <a:pt x="1" y="157"/>
                    <a:pt x="1" y="158"/>
                  </a:cubicBezTo>
                  <a:cubicBezTo>
                    <a:pt x="1" y="159"/>
                    <a:pt x="1" y="160"/>
                    <a:pt x="1" y="161"/>
                  </a:cubicBezTo>
                  <a:cubicBezTo>
                    <a:pt x="1" y="161"/>
                    <a:pt x="1" y="161"/>
                    <a:pt x="1" y="162"/>
                  </a:cubicBezTo>
                  <a:cubicBezTo>
                    <a:pt x="1" y="163"/>
                    <a:pt x="1" y="164"/>
                    <a:pt x="0" y="165"/>
                  </a:cubicBezTo>
                  <a:cubicBezTo>
                    <a:pt x="0" y="165"/>
                    <a:pt x="0" y="165"/>
                    <a:pt x="0" y="166"/>
                  </a:cubicBezTo>
                  <a:cubicBezTo>
                    <a:pt x="0" y="167"/>
                    <a:pt x="0" y="168"/>
                    <a:pt x="0" y="169"/>
                  </a:cubicBezTo>
                  <a:cubicBezTo>
                    <a:pt x="0" y="169"/>
                    <a:pt x="0" y="170"/>
                    <a:pt x="0" y="170"/>
                  </a:cubicBezTo>
                  <a:cubicBezTo>
                    <a:pt x="0" y="171"/>
                    <a:pt x="0" y="172"/>
                    <a:pt x="0" y="173"/>
                  </a:cubicBezTo>
                  <a:cubicBezTo>
                    <a:pt x="0" y="174"/>
                    <a:pt x="0" y="174"/>
                    <a:pt x="0" y="174"/>
                  </a:cubicBezTo>
                  <a:cubicBezTo>
                    <a:pt x="0" y="178"/>
                    <a:pt x="0" y="182"/>
                    <a:pt x="1" y="186"/>
                  </a:cubicBezTo>
                  <a:cubicBezTo>
                    <a:pt x="46" y="193"/>
                    <a:pt x="46" y="193"/>
                    <a:pt x="46" y="193"/>
                  </a:cubicBezTo>
                  <a:cubicBezTo>
                    <a:pt x="46" y="193"/>
                    <a:pt x="46" y="193"/>
                    <a:pt x="46" y="193"/>
                  </a:cubicBezTo>
                  <a:cubicBezTo>
                    <a:pt x="46" y="192"/>
                    <a:pt x="46" y="191"/>
                    <a:pt x="46" y="189"/>
                  </a:cubicBezTo>
                  <a:cubicBezTo>
                    <a:pt x="46" y="189"/>
                    <a:pt x="46" y="189"/>
                    <a:pt x="46" y="189"/>
                  </a:cubicBezTo>
                  <a:cubicBezTo>
                    <a:pt x="45" y="185"/>
                    <a:pt x="45" y="181"/>
                    <a:pt x="45" y="176"/>
                  </a:cubicBezTo>
                  <a:cubicBezTo>
                    <a:pt x="45" y="176"/>
                    <a:pt x="45" y="176"/>
                    <a:pt x="45" y="176"/>
                  </a:cubicBezTo>
                  <a:cubicBezTo>
                    <a:pt x="45" y="175"/>
                    <a:pt x="45" y="174"/>
                    <a:pt x="45" y="173"/>
                  </a:cubicBezTo>
                  <a:cubicBezTo>
                    <a:pt x="45" y="173"/>
                    <a:pt x="45" y="173"/>
                    <a:pt x="45" y="173"/>
                  </a:cubicBezTo>
                  <a:cubicBezTo>
                    <a:pt x="45" y="168"/>
                    <a:pt x="45" y="164"/>
                    <a:pt x="46" y="160"/>
                  </a:cubicBezTo>
                  <a:cubicBezTo>
                    <a:pt x="46" y="160"/>
                    <a:pt x="46" y="160"/>
                    <a:pt x="46" y="159"/>
                  </a:cubicBezTo>
                  <a:cubicBezTo>
                    <a:pt x="46" y="159"/>
                    <a:pt x="46" y="158"/>
                    <a:pt x="46" y="157"/>
                  </a:cubicBezTo>
                  <a:cubicBezTo>
                    <a:pt x="46" y="156"/>
                    <a:pt x="46" y="156"/>
                    <a:pt x="46" y="156"/>
                  </a:cubicBezTo>
                  <a:cubicBezTo>
                    <a:pt x="47" y="153"/>
                    <a:pt x="47" y="150"/>
                    <a:pt x="48" y="147"/>
                  </a:cubicBezTo>
                  <a:cubicBezTo>
                    <a:pt x="48" y="147"/>
                    <a:pt x="48" y="146"/>
                    <a:pt x="48" y="146"/>
                  </a:cubicBezTo>
                  <a:cubicBezTo>
                    <a:pt x="48" y="145"/>
                    <a:pt x="49" y="145"/>
                    <a:pt x="49" y="144"/>
                  </a:cubicBezTo>
                  <a:cubicBezTo>
                    <a:pt x="49" y="143"/>
                    <a:pt x="49" y="143"/>
                    <a:pt x="49" y="143"/>
                  </a:cubicBezTo>
                  <a:cubicBezTo>
                    <a:pt x="49" y="142"/>
                    <a:pt x="50" y="141"/>
                    <a:pt x="50" y="141"/>
                  </a:cubicBezTo>
                  <a:cubicBezTo>
                    <a:pt x="50" y="140"/>
                    <a:pt x="50" y="140"/>
                    <a:pt x="50" y="140"/>
                  </a:cubicBezTo>
                  <a:cubicBezTo>
                    <a:pt x="50" y="139"/>
                    <a:pt x="51" y="138"/>
                    <a:pt x="51" y="137"/>
                  </a:cubicBezTo>
                  <a:cubicBezTo>
                    <a:pt x="51" y="137"/>
                    <a:pt x="51" y="137"/>
                    <a:pt x="51" y="137"/>
                  </a:cubicBezTo>
                  <a:cubicBezTo>
                    <a:pt x="52" y="135"/>
                    <a:pt x="52" y="133"/>
                    <a:pt x="53" y="131"/>
                  </a:cubicBezTo>
                  <a:cubicBezTo>
                    <a:pt x="53" y="131"/>
                    <a:pt x="53" y="130"/>
                    <a:pt x="54" y="130"/>
                  </a:cubicBezTo>
                  <a:cubicBezTo>
                    <a:pt x="54" y="130"/>
                    <a:pt x="54" y="129"/>
                    <a:pt x="55" y="128"/>
                  </a:cubicBezTo>
                  <a:cubicBezTo>
                    <a:pt x="55" y="128"/>
                    <a:pt x="55" y="127"/>
                    <a:pt x="55" y="127"/>
                  </a:cubicBezTo>
                  <a:cubicBezTo>
                    <a:pt x="55" y="126"/>
                    <a:pt x="56" y="126"/>
                    <a:pt x="56" y="125"/>
                  </a:cubicBezTo>
                  <a:cubicBezTo>
                    <a:pt x="56" y="125"/>
                    <a:pt x="56" y="125"/>
                    <a:pt x="56" y="124"/>
                  </a:cubicBezTo>
                  <a:cubicBezTo>
                    <a:pt x="57" y="123"/>
                    <a:pt x="57" y="123"/>
                    <a:pt x="58" y="122"/>
                  </a:cubicBezTo>
                  <a:cubicBezTo>
                    <a:pt x="58" y="122"/>
                    <a:pt x="58" y="122"/>
                    <a:pt x="58" y="121"/>
                  </a:cubicBezTo>
                  <a:cubicBezTo>
                    <a:pt x="58" y="121"/>
                    <a:pt x="59" y="120"/>
                    <a:pt x="59" y="119"/>
                  </a:cubicBezTo>
                  <a:cubicBezTo>
                    <a:pt x="59" y="118"/>
                    <a:pt x="59" y="118"/>
                    <a:pt x="60" y="118"/>
                  </a:cubicBezTo>
                  <a:cubicBezTo>
                    <a:pt x="60" y="117"/>
                    <a:pt x="60" y="117"/>
                    <a:pt x="61" y="116"/>
                  </a:cubicBezTo>
                  <a:cubicBezTo>
                    <a:pt x="61" y="116"/>
                    <a:pt x="61" y="115"/>
                    <a:pt x="61" y="115"/>
                  </a:cubicBezTo>
                  <a:cubicBezTo>
                    <a:pt x="62" y="114"/>
                    <a:pt x="62" y="114"/>
                    <a:pt x="63" y="113"/>
                  </a:cubicBezTo>
                  <a:cubicBezTo>
                    <a:pt x="63" y="113"/>
                    <a:pt x="63" y="113"/>
                    <a:pt x="63" y="112"/>
                  </a:cubicBezTo>
                  <a:cubicBezTo>
                    <a:pt x="64" y="112"/>
                    <a:pt x="64" y="111"/>
                    <a:pt x="64" y="110"/>
                  </a:cubicBezTo>
                  <a:cubicBezTo>
                    <a:pt x="65" y="110"/>
                    <a:pt x="65" y="110"/>
                    <a:pt x="65" y="110"/>
                  </a:cubicBezTo>
                  <a:cubicBezTo>
                    <a:pt x="65" y="109"/>
                    <a:pt x="66" y="108"/>
                    <a:pt x="67" y="107"/>
                  </a:cubicBezTo>
                  <a:cubicBezTo>
                    <a:pt x="67" y="107"/>
                    <a:pt x="67" y="107"/>
                    <a:pt x="67" y="107"/>
                  </a:cubicBezTo>
                  <a:cubicBezTo>
                    <a:pt x="67" y="106"/>
                    <a:pt x="68" y="105"/>
                    <a:pt x="69" y="104"/>
                  </a:cubicBezTo>
                  <a:cubicBezTo>
                    <a:pt x="69" y="104"/>
                    <a:pt x="69" y="104"/>
                    <a:pt x="69" y="104"/>
                  </a:cubicBezTo>
                  <a:cubicBezTo>
                    <a:pt x="70" y="103"/>
                    <a:pt x="70" y="102"/>
                    <a:pt x="71" y="102"/>
                  </a:cubicBezTo>
                  <a:cubicBezTo>
                    <a:pt x="71" y="102"/>
                    <a:pt x="71" y="101"/>
                    <a:pt x="72" y="101"/>
                  </a:cubicBezTo>
                  <a:cubicBezTo>
                    <a:pt x="72" y="100"/>
                    <a:pt x="72" y="100"/>
                    <a:pt x="73" y="99"/>
                  </a:cubicBezTo>
                  <a:cubicBezTo>
                    <a:pt x="73" y="99"/>
                    <a:pt x="73" y="99"/>
                    <a:pt x="74" y="98"/>
                  </a:cubicBezTo>
                  <a:cubicBezTo>
                    <a:pt x="74" y="98"/>
                    <a:pt x="75" y="97"/>
                    <a:pt x="75" y="97"/>
                  </a:cubicBezTo>
                  <a:cubicBezTo>
                    <a:pt x="75" y="96"/>
                    <a:pt x="76" y="96"/>
                    <a:pt x="76" y="96"/>
                  </a:cubicBezTo>
                  <a:cubicBezTo>
                    <a:pt x="77" y="95"/>
                    <a:pt x="77" y="94"/>
                    <a:pt x="78" y="94"/>
                  </a:cubicBezTo>
                  <a:cubicBezTo>
                    <a:pt x="81" y="91"/>
                    <a:pt x="84" y="88"/>
                    <a:pt x="87" y="86"/>
                  </a:cubicBezTo>
                  <a:cubicBezTo>
                    <a:pt x="88" y="85"/>
                    <a:pt x="90" y="83"/>
                    <a:pt x="91" y="82"/>
                  </a:cubicBezTo>
                  <a:cubicBezTo>
                    <a:pt x="93" y="81"/>
                    <a:pt x="95" y="80"/>
                    <a:pt x="96" y="79"/>
                  </a:cubicBezTo>
                  <a:cubicBezTo>
                    <a:pt x="100" y="76"/>
                    <a:pt x="105" y="74"/>
                    <a:pt x="109" y="72"/>
                  </a:cubicBezTo>
                  <a:cubicBezTo>
                    <a:pt x="152" y="51"/>
                    <a:pt x="205" y="58"/>
                    <a:pt x="240" y="94"/>
                  </a:cubicBezTo>
                  <a:cubicBezTo>
                    <a:pt x="210" y="124"/>
                    <a:pt x="210" y="124"/>
                    <a:pt x="210" y="124"/>
                  </a:cubicBezTo>
                  <a:cubicBezTo>
                    <a:pt x="265" y="132"/>
                    <a:pt x="265" y="132"/>
                    <a:pt x="265" y="132"/>
                  </a:cubicBezTo>
                  <a:cubicBezTo>
                    <a:pt x="314" y="139"/>
                    <a:pt x="314" y="139"/>
                    <a:pt x="314" y="139"/>
                  </a:cubicBezTo>
                  <a:cubicBezTo>
                    <a:pt x="318" y="139"/>
                    <a:pt x="318" y="139"/>
                    <a:pt x="318" y="139"/>
                  </a:cubicBezTo>
                  <a:cubicBezTo>
                    <a:pt x="303" y="30"/>
                    <a:pt x="303" y="30"/>
                    <a:pt x="303" y="30"/>
                  </a:cubicBezTo>
                  <a:lnTo>
                    <a:pt x="271" y="62"/>
                  </a:lnTo>
                  <a:close/>
                </a:path>
              </a:pathLst>
            </a:custGeom>
            <a:solidFill>
              <a:srgbClr val="06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chemeClr val="bg2">
                    <a:lumMod val="25000"/>
                  </a:schemeClr>
                </a:solidFill>
                <a:latin typeface="Segoe UI"/>
              </a:endParaRPr>
            </a:p>
          </p:txBody>
        </p:sp>
      </p:grpSp>
      <p:cxnSp>
        <p:nvCxnSpPr>
          <p:cNvPr id="436" name="Elbow Connector 435"/>
          <p:cNvCxnSpPr/>
          <p:nvPr/>
        </p:nvCxnSpPr>
        <p:spPr>
          <a:xfrm flipV="1">
            <a:off x="7356085" y="2442944"/>
            <a:ext cx="1583756" cy="448212"/>
          </a:xfrm>
          <a:prstGeom prst="bentConnector3">
            <a:avLst>
              <a:gd name="adj1" fmla="val 99616"/>
            </a:avLst>
          </a:prstGeom>
          <a:ln w="19050">
            <a:solidFill>
              <a:schemeClr val="tx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779143" y="2906981"/>
            <a:ext cx="1301838" cy="636601"/>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980">
                <a:solidFill>
                  <a:schemeClr val="bg2">
                    <a:lumMod val="25000"/>
                  </a:schemeClr>
                </a:solidFill>
                <a:latin typeface="Segoe UI"/>
              </a:rPr>
              <a:t>Intune/MDM</a:t>
            </a:r>
          </a:p>
          <a:p>
            <a:pPr defTabSz="914192">
              <a:lnSpc>
                <a:spcPct val="90000"/>
              </a:lnSpc>
              <a:spcAft>
                <a:spcPts val="588"/>
              </a:spcAft>
              <a:defRPr/>
            </a:pPr>
            <a:r>
              <a:rPr lang="en-US" sz="980">
                <a:solidFill>
                  <a:schemeClr val="bg2">
                    <a:lumMod val="25000"/>
                  </a:schemeClr>
                </a:solidFill>
                <a:latin typeface="Segoe UI"/>
              </a:rPr>
              <a:t>auto enrollment</a:t>
            </a:r>
          </a:p>
        </p:txBody>
      </p:sp>
      <p:cxnSp>
        <p:nvCxnSpPr>
          <p:cNvPr id="208" name="Elbow Connector 207"/>
          <p:cNvCxnSpPr/>
          <p:nvPr/>
        </p:nvCxnSpPr>
        <p:spPr>
          <a:xfrm flipV="1">
            <a:off x="7555871" y="2442935"/>
            <a:ext cx="1702613" cy="806782"/>
          </a:xfrm>
          <a:prstGeom prst="bentConnector2">
            <a:avLst/>
          </a:prstGeom>
          <a:ln w="19050">
            <a:solidFill>
              <a:schemeClr val="tx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p:nvPr/>
        </p:nvCxnSpPr>
        <p:spPr>
          <a:xfrm flipV="1">
            <a:off x="7627853" y="2442927"/>
            <a:ext cx="1780405" cy="1523922"/>
          </a:xfrm>
          <a:prstGeom prst="bentConnector3">
            <a:avLst>
              <a:gd name="adj1" fmla="val 101032"/>
            </a:avLst>
          </a:prstGeom>
          <a:ln w="19050">
            <a:solidFill>
              <a:schemeClr val="tx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3" name="Elbow Connector 232"/>
          <p:cNvCxnSpPr/>
          <p:nvPr/>
        </p:nvCxnSpPr>
        <p:spPr>
          <a:xfrm>
            <a:off x="7642531" y="4067984"/>
            <a:ext cx="1866232" cy="514606"/>
          </a:xfrm>
          <a:prstGeom prst="bentConnector3">
            <a:avLst>
              <a:gd name="adj1" fmla="val 96053"/>
            </a:avLst>
          </a:prstGeom>
          <a:ln w="19050">
            <a:solidFill>
              <a:schemeClr val="tx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7" name="Rectangle 236"/>
          <p:cNvSpPr/>
          <p:nvPr/>
        </p:nvSpPr>
        <p:spPr>
          <a:xfrm>
            <a:off x="8872548" y="1636558"/>
            <a:ext cx="1613024" cy="542456"/>
          </a:xfrm>
          <a:prstGeom prst="rect">
            <a:avLst/>
          </a:prstGeom>
        </p:spPr>
        <p:txBody>
          <a:bodyPr wrap="square" lIns="0" tIns="0" rIns="0" bIns="0" anchor="b">
            <a:spAutoFit/>
          </a:bodyPr>
          <a:lstStyle/>
          <a:p>
            <a:pPr defTabSz="1095730">
              <a:defRPr/>
            </a:pPr>
            <a:r>
              <a:rPr lang="en-US" sz="1175">
                <a:ln>
                  <a:solidFill>
                    <a:srgbClr val="FFFFFF">
                      <a:alpha val="0"/>
                    </a:srgbClr>
                  </a:solidFill>
                </a:ln>
                <a:solidFill>
                  <a:schemeClr val="bg2">
                    <a:lumMod val="25000"/>
                  </a:schemeClr>
                </a:solidFill>
                <a:latin typeface="Segoe UI"/>
              </a:rPr>
              <a:t>Azure Active Directory</a:t>
            </a:r>
          </a:p>
          <a:p>
            <a:pPr defTabSz="1095730">
              <a:defRPr/>
            </a:pPr>
            <a:endParaRPr lang="en-US" sz="1175">
              <a:ln>
                <a:solidFill>
                  <a:srgbClr val="FFFFFF">
                    <a:alpha val="0"/>
                  </a:srgbClr>
                </a:solidFill>
              </a:ln>
              <a:solidFill>
                <a:schemeClr val="bg2">
                  <a:lumMod val="25000"/>
                </a:schemeClr>
              </a:solidFill>
              <a:latin typeface="Segoe UI"/>
            </a:endParaRPr>
          </a:p>
          <a:p>
            <a:pPr defTabSz="1095730">
              <a:defRPr/>
            </a:pPr>
            <a:r>
              <a:rPr lang="en-US" sz="1175">
                <a:ln>
                  <a:solidFill>
                    <a:srgbClr val="FFFFFF">
                      <a:alpha val="0"/>
                    </a:srgbClr>
                  </a:solidFill>
                </a:ln>
                <a:solidFill>
                  <a:schemeClr val="bg2">
                    <a:lumMod val="25000"/>
                  </a:schemeClr>
                </a:solidFill>
                <a:latin typeface="Segoe UI"/>
              </a:rPr>
              <a:t>Microsoft Intune</a:t>
            </a:r>
          </a:p>
        </p:txBody>
      </p:sp>
      <p:sp>
        <p:nvSpPr>
          <p:cNvPr id="240" name="Rectangle 239"/>
          <p:cNvSpPr/>
          <p:nvPr/>
        </p:nvSpPr>
        <p:spPr>
          <a:xfrm>
            <a:off x="10625886" y="3784210"/>
            <a:ext cx="1360840" cy="180819"/>
          </a:xfrm>
          <a:prstGeom prst="rect">
            <a:avLst/>
          </a:prstGeom>
        </p:spPr>
        <p:txBody>
          <a:bodyPr wrap="square" lIns="0" tIns="0" rIns="0" bIns="0" anchor="b">
            <a:spAutoFit/>
          </a:bodyPr>
          <a:lstStyle/>
          <a:p>
            <a:pPr defTabSz="1095730">
              <a:spcBef>
                <a:spcPts val="1440"/>
              </a:spcBef>
              <a:defRPr/>
            </a:pPr>
            <a:r>
              <a:rPr lang="en-US" sz="1175">
                <a:ln>
                  <a:solidFill>
                    <a:srgbClr val="FFFFFF">
                      <a:alpha val="0"/>
                    </a:srgbClr>
                  </a:solidFill>
                </a:ln>
                <a:solidFill>
                  <a:schemeClr val="bg2">
                    <a:lumMod val="25000"/>
                  </a:schemeClr>
                </a:solidFill>
                <a:latin typeface="Segoe UI"/>
              </a:rPr>
              <a:t>On-premises  apps</a:t>
            </a:r>
          </a:p>
        </p:txBody>
      </p:sp>
      <p:sp>
        <p:nvSpPr>
          <p:cNvPr id="11" name="Title 10"/>
          <p:cNvSpPr>
            <a:spLocks noGrp="1"/>
          </p:cNvSpPr>
          <p:nvPr>
            <p:ph type="title"/>
          </p:nvPr>
        </p:nvSpPr>
        <p:spPr/>
        <p:txBody>
          <a:bodyPr/>
          <a:lstStyle/>
          <a:p>
            <a:r>
              <a:rPr lang="en-US" spc="0" dirty="0">
                <a:ln w="0"/>
                <a:solidFill>
                  <a:schemeClr val="accent1"/>
                </a:solidFill>
                <a:effectLst>
                  <a:outerShdw blurRad="38100" dist="25400" dir="5400000" algn="ctr" rotWithShape="0">
                    <a:srgbClr val="6E747A">
                      <a:alpha val="43000"/>
                    </a:srgbClr>
                  </a:outerShdw>
                </a:effectLst>
              </a:rPr>
              <a:t>Azure AD </a:t>
            </a:r>
            <a:r>
              <a:rPr lang="en-US" dirty="0">
                <a:solidFill>
                  <a:schemeClr val="bg2">
                    <a:lumMod val="25000"/>
                  </a:schemeClr>
                </a:solidFill>
              </a:rPr>
              <a:t>Join for Windows 10</a:t>
            </a:r>
            <a:br>
              <a:rPr lang="en-US" dirty="0">
                <a:solidFill>
                  <a:schemeClr val="bg2">
                    <a:lumMod val="25000"/>
                  </a:schemeClr>
                </a:solidFill>
              </a:rPr>
            </a:br>
            <a:endParaRPr lang="en-US" dirty="0">
              <a:solidFill>
                <a:schemeClr val="bg2">
                  <a:lumMod val="25000"/>
                </a:schemeClr>
              </a:solidFill>
            </a:endParaRPr>
          </a:p>
        </p:txBody>
      </p:sp>
      <p:sp>
        <p:nvSpPr>
          <p:cNvPr id="213" name="Rectangle 212">
            <a:hlinkClick r:id="" action="ppaction://noaction"/>
          </p:cNvPr>
          <p:cNvSpPr/>
          <p:nvPr>
            <p:custDataLst>
              <p:tags r:id="rId1"/>
            </p:custDataLst>
          </p:nvPr>
        </p:nvSpPr>
        <p:spPr>
          <a:xfrm>
            <a:off x="95887" y="1567763"/>
            <a:ext cx="6201636" cy="39501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7" tIns="45686" rIns="68527" bIns="45686" numCol="1" spcCol="0" rtlCol="0" fromWordArt="0" anchor="ctr" anchorCtr="0" forceAA="0" compatLnSpc="1">
            <a:prstTxWarp prst="textNoShape">
              <a:avLst/>
            </a:prstTxWarp>
            <a:noAutofit/>
          </a:bodyPr>
          <a:lstStyle/>
          <a:p>
            <a:pPr algn="ctr">
              <a:defRPr/>
            </a:pPr>
            <a:r>
              <a:rPr lang="en-US" sz="2000" kern="0">
                <a:solidFill>
                  <a:srgbClr val="FFFFFF"/>
                </a:solidFill>
                <a:latin typeface="Segoe UI" panose="020B0502040204020203" pitchFamily="34" charset="0"/>
                <a:cs typeface="Segoe UI Light" panose="020B0502040204020203" pitchFamily="34" charset="0"/>
              </a:rPr>
              <a:t>Benefits</a:t>
            </a:r>
          </a:p>
        </p:txBody>
      </p:sp>
      <p:sp>
        <p:nvSpPr>
          <p:cNvPr id="214" name="Rectangle 213">
            <a:hlinkClick r:id="" action="ppaction://noaction"/>
          </p:cNvPr>
          <p:cNvSpPr/>
          <p:nvPr>
            <p:custDataLst>
              <p:tags r:id="rId2"/>
            </p:custDataLst>
          </p:nvPr>
        </p:nvSpPr>
        <p:spPr>
          <a:xfrm>
            <a:off x="129465" y="2296991"/>
            <a:ext cx="6164372" cy="3877604"/>
          </a:xfrm>
          <a:prstGeom prst="rect">
            <a:avLst/>
          </a:prstGeom>
          <a:solidFill>
            <a:schemeClr val="accent1">
              <a:lumMod val="20000"/>
              <a:lumOff val="80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t"/>
          <a:lstStyle/>
          <a:p>
            <a:pPr marL="625409" lvl="1" indent="-285750">
              <a:lnSpc>
                <a:spcPct val="110000"/>
              </a:lnSpc>
              <a:buFont typeface="Wingdings" panose="05000000000000000000" pitchFamily="2" charset="2"/>
              <a:buChar char="§"/>
            </a:pPr>
            <a:r>
              <a:rPr lang="en-US" sz="1600" dirty="0">
                <a:solidFill>
                  <a:schemeClr val="bg2">
                    <a:lumMod val="25000"/>
                  </a:schemeClr>
                </a:solidFill>
                <a:latin typeface="Segoe UI" panose="020B0502040204020203" pitchFamily="34" charset="0"/>
                <a:cs typeface="Segoe UI" panose="020B0502040204020203" pitchFamily="34" charset="0"/>
              </a:rPr>
              <a:t>Azure AD Join makes it possible to connect work-owned Windows 10 devices to your company’s Azure Active Directory </a:t>
            </a:r>
            <a:r>
              <a:rPr lang="en-US" sz="1600" u="sng" dirty="0">
                <a:solidFill>
                  <a:schemeClr val="bg2">
                    <a:lumMod val="25000"/>
                  </a:schemeClr>
                </a:solidFill>
                <a:latin typeface="Segoe UI" panose="020B0502040204020203" pitchFamily="34" charset="0"/>
                <a:cs typeface="Segoe UI" panose="020B0502040204020203" pitchFamily="34" charset="0"/>
              </a:rPr>
              <a:t>without</a:t>
            </a:r>
            <a:r>
              <a:rPr lang="en-US" sz="1600" dirty="0">
                <a:solidFill>
                  <a:schemeClr val="bg2">
                    <a:lumMod val="25000"/>
                  </a:schemeClr>
                </a:solidFill>
                <a:latin typeface="Segoe UI" panose="020B0502040204020203" pitchFamily="34" charset="0"/>
                <a:cs typeface="Segoe UI" panose="020B0502040204020203" pitchFamily="34" charset="0"/>
              </a:rPr>
              <a:t> need for MSA. </a:t>
            </a:r>
          </a:p>
          <a:p>
            <a:pPr marL="339659" lvl="1">
              <a:lnSpc>
                <a:spcPct val="110000"/>
              </a:lnSpc>
            </a:pPr>
            <a:endParaRPr lang="en-US" sz="1600" dirty="0">
              <a:solidFill>
                <a:schemeClr val="bg2">
                  <a:lumMod val="25000"/>
                </a:schemeClr>
              </a:solidFill>
              <a:latin typeface="Segoe UI" panose="020B0502040204020203" pitchFamily="34" charset="0"/>
              <a:cs typeface="Segoe UI" panose="020B0502040204020203" pitchFamily="34" charset="0"/>
            </a:endParaRPr>
          </a:p>
          <a:p>
            <a:pPr marL="625409" lvl="1" indent="-285750">
              <a:lnSpc>
                <a:spcPct val="110000"/>
              </a:lnSpc>
              <a:buFont typeface="Wingdings" panose="05000000000000000000" pitchFamily="2" charset="2"/>
              <a:buChar char="§"/>
            </a:pPr>
            <a:r>
              <a:rPr lang="en-US" sz="1600" dirty="0">
                <a:solidFill>
                  <a:schemeClr val="bg2">
                    <a:lumMod val="25000"/>
                  </a:schemeClr>
                </a:solidFill>
                <a:latin typeface="Segoe UI" panose="020B0502040204020203" pitchFamily="34" charset="0"/>
                <a:cs typeface="Segoe UI" panose="020B0502040204020203" pitchFamily="34" charset="0"/>
              </a:rPr>
              <a:t>Self-service setup &amp; sign in with Azure AD account</a:t>
            </a:r>
          </a:p>
          <a:p>
            <a:pPr marL="339659" lvl="1">
              <a:lnSpc>
                <a:spcPct val="110000"/>
              </a:lnSpc>
            </a:pPr>
            <a:endParaRPr lang="en-US" sz="1600" dirty="0">
              <a:solidFill>
                <a:schemeClr val="bg2">
                  <a:lumMod val="25000"/>
                </a:schemeClr>
              </a:solidFill>
              <a:latin typeface="Segoe UI" panose="020B0502040204020203" pitchFamily="34" charset="0"/>
              <a:cs typeface="Segoe UI" panose="020B0502040204020203" pitchFamily="34" charset="0"/>
            </a:endParaRPr>
          </a:p>
          <a:p>
            <a:pPr marL="625409" lvl="1" indent="-285750">
              <a:lnSpc>
                <a:spcPct val="110000"/>
              </a:lnSpc>
              <a:buFont typeface="Wingdings" panose="05000000000000000000" pitchFamily="2" charset="2"/>
              <a:buChar char="§"/>
            </a:pPr>
            <a:r>
              <a:rPr lang="en-US" sz="1600" dirty="0">
                <a:solidFill>
                  <a:schemeClr val="bg2">
                    <a:lumMod val="25000"/>
                  </a:schemeClr>
                </a:solidFill>
                <a:latin typeface="Segoe UI" panose="020B0502040204020203" pitchFamily="34" charset="0"/>
                <a:cs typeface="Segoe UI" panose="020B0502040204020203" pitchFamily="34" charset="0"/>
              </a:rPr>
              <a:t>Ideal for users who primarily access Office365 &amp; Cloud apps</a:t>
            </a:r>
          </a:p>
          <a:p>
            <a:pPr marL="339659" lvl="1">
              <a:lnSpc>
                <a:spcPct val="110000"/>
              </a:lnSpc>
            </a:pPr>
            <a:endParaRPr lang="en-US" sz="1600" dirty="0">
              <a:solidFill>
                <a:schemeClr val="bg2">
                  <a:lumMod val="25000"/>
                </a:schemeClr>
              </a:solidFill>
              <a:latin typeface="Segoe UI" panose="020B0502040204020203" pitchFamily="34" charset="0"/>
              <a:cs typeface="Segoe UI" panose="020B0502040204020203" pitchFamily="34" charset="0"/>
            </a:endParaRPr>
          </a:p>
          <a:p>
            <a:pPr marL="625409" lvl="1" indent="-285750">
              <a:lnSpc>
                <a:spcPct val="110000"/>
              </a:lnSpc>
              <a:buFont typeface="Wingdings" panose="05000000000000000000" pitchFamily="2" charset="2"/>
              <a:buChar char="§"/>
            </a:pPr>
            <a:r>
              <a:rPr lang="en-US" sz="1600" dirty="0">
                <a:solidFill>
                  <a:schemeClr val="bg2">
                    <a:lumMod val="25000"/>
                  </a:schemeClr>
                </a:solidFill>
                <a:latin typeface="Segoe UI" panose="020B0502040204020203" pitchFamily="34" charset="0"/>
                <a:cs typeface="Segoe UI" panose="020B0502040204020203" pitchFamily="34" charset="0"/>
              </a:rPr>
              <a:t>Automatic enrollment to Intune MDM</a:t>
            </a:r>
          </a:p>
          <a:p>
            <a:pPr marL="339659" lvl="1">
              <a:lnSpc>
                <a:spcPct val="110000"/>
              </a:lnSpc>
            </a:pPr>
            <a:endParaRPr lang="en-US" sz="1600" dirty="0">
              <a:solidFill>
                <a:schemeClr val="bg2">
                  <a:lumMod val="25000"/>
                </a:schemeClr>
              </a:solidFill>
              <a:latin typeface="Segoe UI" panose="020B0502040204020203" pitchFamily="34" charset="0"/>
              <a:cs typeface="Segoe UI" panose="020B0502040204020203" pitchFamily="34" charset="0"/>
            </a:endParaRPr>
          </a:p>
          <a:p>
            <a:pPr marL="625409" lvl="1" indent="-285750">
              <a:lnSpc>
                <a:spcPct val="110000"/>
              </a:lnSpc>
              <a:buFont typeface="Wingdings" panose="05000000000000000000" pitchFamily="2" charset="2"/>
              <a:buChar char="§"/>
            </a:pPr>
            <a:r>
              <a:rPr lang="en-US" altLang="zh-CN" sz="1600" dirty="0">
                <a:solidFill>
                  <a:schemeClr val="bg2">
                    <a:lumMod val="25000"/>
                  </a:schemeClr>
                </a:solidFill>
                <a:latin typeface="Segoe UI" panose="020B0502040204020203" pitchFamily="34" charset="0"/>
                <a:cs typeface="Segoe UI" panose="020B0502040204020203" pitchFamily="34" charset="0"/>
              </a:rPr>
              <a:t>Single sign-on from the desktop to cloud and on-premises applications with no VPN</a:t>
            </a:r>
          </a:p>
          <a:p>
            <a:pPr marL="339659" lvl="1">
              <a:lnSpc>
                <a:spcPct val="110000"/>
              </a:lnSpc>
            </a:pPr>
            <a:endParaRPr lang="en-US" altLang="zh-CN" sz="1600" dirty="0">
              <a:solidFill>
                <a:schemeClr val="bg2">
                  <a:lumMod val="25000"/>
                </a:schemeClr>
              </a:solidFill>
              <a:latin typeface="Segoe UI" panose="020B0502040204020203" pitchFamily="34" charset="0"/>
              <a:cs typeface="Segoe UI" panose="020B0502040204020203" pitchFamily="34" charset="0"/>
            </a:endParaRPr>
          </a:p>
          <a:p>
            <a:pPr marL="625409" lvl="1" indent="-285750">
              <a:lnSpc>
                <a:spcPct val="110000"/>
              </a:lnSpc>
              <a:buFont typeface="Wingdings" panose="05000000000000000000" pitchFamily="2" charset="2"/>
              <a:buChar char="§"/>
            </a:pPr>
            <a:r>
              <a:rPr lang="en-US" altLang="zh-CN" sz="1600" dirty="0">
                <a:solidFill>
                  <a:schemeClr val="bg2">
                    <a:lumMod val="25000"/>
                  </a:schemeClr>
                </a:solidFill>
                <a:latin typeface="Segoe UI" panose="020B0502040204020203" pitchFamily="34" charset="0"/>
                <a:cs typeface="Segoe UI" panose="020B0502040204020203" pitchFamily="34" charset="0"/>
              </a:rPr>
              <a:t>Support for hybrid environments</a:t>
            </a:r>
          </a:p>
          <a:p>
            <a:pPr marL="339659" lvl="1">
              <a:lnSpc>
                <a:spcPct val="110000"/>
              </a:lnSpc>
            </a:pPr>
            <a:endParaRPr lang="en-US" altLang="zh-CN" sz="1600" dirty="0">
              <a:solidFill>
                <a:schemeClr val="bg2">
                  <a:lumMod val="25000"/>
                </a:schemeClr>
              </a:solidFill>
              <a:latin typeface="Segoe UI" panose="020B0502040204020203" pitchFamily="34" charset="0"/>
              <a:cs typeface="Segoe UI" panose="020B0502040204020203" pitchFamily="34" charset="0"/>
            </a:endParaRPr>
          </a:p>
          <a:p>
            <a:pPr marL="339659" lvl="1" indent="0">
              <a:lnSpc>
                <a:spcPct val="110000"/>
              </a:lnSpc>
              <a:buNone/>
            </a:pPr>
            <a:endParaRPr lang="en-US" sz="1600" dirty="0">
              <a:solidFill>
                <a:schemeClr val="bg2">
                  <a:lumMod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3225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558119" y="1344253"/>
            <a:ext cx="3200400" cy="4343149"/>
          </a:xfrm>
          <a:prstGeom prst="rect">
            <a:avLst/>
          </a:prstGeom>
          <a:solidFill>
            <a:schemeClr val="accent1">
              <a:lumMod val="40000"/>
              <a:lumOff val="60000"/>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72484286"/>
              </p:ext>
            </p:extLst>
          </p:nvPr>
        </p:nvGraphicFramePr>
        <p:xfrm>
          <a:off x="606559" y="1710852"/>
          <a:ext cx="10981204" cy="3609952"/>
        </p:xfrm>
        <a:graphic>
          <a:graphicData uri="http://schemas.openxmlformats.org/drawingml/2006/table">
            <a:tbl>
              <a:tblPr firstRow="1" firstCol="1">
                <a:tableStyleId>{9D7B26C5-4107-4FEC-AEDC-1716B250A1EF}</a:tableStyleId>
              </a:tblPr>
              <a:tblGrid>
                <a:gridCol w="2202550">
                  <a:extLst>
                    <a:ext uri="{9D8B030D-6E8A-4147-A177-3AD203B41FA5}">
                      <a16:colId xmlns:a16="http://schemas.microsoft.com/office/drawing/2014/main" val="530564840"/>
                    </a:ext>
                  </a:extLst>
                </a:gridCol>
                <a:gridCol w="2988083">
                  <a:extLst>
                    <a:ext uri="{9D8B030D-6E8A-4147-A177-3AD203B41FA5}">
                      <a16:colId xmlns:a16="http://schemas.microsoft.com/office/drawing/2014/main" val="1819442375"/>
                    </a:ext>
                  </a:extLst>
                </a:gridCol>
                <a:gridCol w="2913381">
                  <a:extLst>
                    <a:ext uri="{9D8B030D-6E8A-4147-A177-3AD203B41FA5}">
                      <a16:colId xmlns:a16="http://schemas.microsoft.com/office/drawing/2014/main" val="1826511576"/>
                    </a:ext>
                  </a:extLst>
                </a:gridCol>
                <a:gridCol w="2877190">
                  <a:extLst>
                    <a:ext uri="{9D8B030D-6E8A-4147-A177-3AD203B41FA5}">
                      <a16:colId xmlns:a16="http://schemas.microsoft.com/office/drawing/2014/main" val="2520341751"/>
                    </a:ext>
                  </a:extLst>
                </a:gridCol>
              </a:tblGrid>
              <a:tr h="472951">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l"/>
                      <a:endParaRPr lang="en-US" sz="1800" b="1" dirty="0">
                        <a:solidFill>
                          <a:schemeClr val="bg2">
                            <a:lumMod val="25000"/>
                          </a:schemeClr>
                        </a:solidFill>
                        <a:latin typeface="+mn-lt"/>
                      </a:endParaRPr>
                    </a:p>
                  </a:txBody>
                  <a:tcPr marL="89642" marR="89642" marT="44821" marB="44821">
                    <a:solidFill>
                      <a:srgbClr val="0070C0"/>
                    </a:solidFill>
                  </a:tcPr>
                </a:tc>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ctr"/>
                      <a:r>
                        <a:rPr lang="en-US" sz="1800" dirty="0">
                          <a:solidFill>
                            <a:schemeClr val="bg2"/>
                          </a:solidFill>
                        </a:rPr>
                        <a:t>Domain</a:t>
                      </a:r>
                      <a:r>
                        <a:rPr lang="en-US" sz="1800" baseline="0" dirty="0">
                          <a:solidFill>
                            <a:schemeClr val="bg2"/>
                          </a:solidFill>
                        </a:rPr>
                        <a:t> Join</a:t>
                      </a:r>
                      <a:endParaRPr lang="en-US" sz="1800" b="1" dirty="0">
                        <a:solidFill>
                          <a:schemeClr val="bg2"/>
                        </a:solidFill>
                        <a:latin typeface="+mn-lt"/>
                      </a:endParaRPr>
                    </a:p>
                  </a:txBody>
                  <a:tcPr marL="89642" marR="89642" marT="44821" marB="44821">
                    <a:solidFill>
                      <a:srgbClr val="0070C0"/>
                    </a:solidFill>
                  </a:tcPr>
                </a:tc>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ctr"/>
                      <a:r>
                        <a:rPr lang="en-US" sz="1800" dirty="0">
                          <a:solidFill>
                            <a:schemeClr val="bg2"/>
                          </a:solidFill>
                        </a:rPr>
                        <a:t>Azure</a:t>
                      </a:r>
                      <a:r>
                        <a:rPr lang="en-US" sz="1800" baseline="0" dirty="0">
                          <a:solidFill>
                            <a:schemeClr val="bg2"/>
                          </a:solidFill>
                        </a:rPr>
                        <a:t> AD Join</a:t>
                      </a:r>
                      <a:endParaRPr lang="en-US" sz="1800" b="1" dirty="0">
                        <a:solidFill>
                          <a:schemeClr val="bg2"/>
                        </a:solidFill>
                        <a:latin typeface="+mn-lt"/>
                      </a:endParaRPr>
                    </a:p>
                  </a:txBody>
                  <a:tcPr marL="89642" marR="89642" marT="44821" marB="44821">
                    <a:solidFill>
                      <a:srgbClr val="0070C0"/>
                    </a:solidFill>
                  </a:tcPr>
                </a:tc>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ctr"/>
                      <a:r>
                        <a:rPr lang="en-US" sz="1800" dirty="0">
                          <a:solidFill>
                            <a:schemeClr val="bg2"/>
                          </a:solidFill>
                        </a:rPr>
                        <a:t>Add a Work Account</a:t>
                      </a:r>
                      <a:endParaRPr lang="en-US" sz="1800" b="1" dirty="0">
                        <a:solidFill>
                          <a:schemeClr val="bg2"/>
                        </a:solidFill>
                        <a:latin typeface="+mn-lt"/>
                      </a:endParaRPr>
                    </a:p>
                  </a:txBody>
                  <a:tcPr marL="89642" marR="89642" marT="44821" marB="44821">
                    <a:solidFill>
                      <a:srgbClr val="0070C0"/>
                    </a:solidFill>
                  </a:tcPr>
                </a:tc>
                <a:extLst>
                  <a:ext uri="{0D108BD9-81ED-4DB2-BD59-A6C34878D82A}">
                    <a16:rowId xmlns:a16="http://schemas.microsoft.com/office/drawing/2014/main" val="1619875126"/>
                  </a:ext>
                </a:extLst>
              </a:tr>
              <a:tr h="460339">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l"/>
                      <a:r>
                        <a:rPr lang="en-US" sz="1800">
                          <a:solidFill>
                            <a:schemeClr val="bg2">
                              <a:lumMod val="25000"/>
                            </a:schemeClr>
                          </a:solidFill>
                        </a:rPr>
                        <a:t>Ownership</a:t>
                      </a:r>
                      <a:endParaRPr lang="en-US" sz="1800" b="0" i="1">
                        <a:solidFill>
                          <a:schemeClr val="bg2">
                            <a:lumMod val="25000"/>
                          </a:schemeClr>
                        </a:solidFill>
                        <a:latin typeface="+mn-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chemeClr val="bg2">
                              <a:lumMod val="25000"/>
                            </a:schemeClr>
                          </a:solidFill>
                        </a:rPr>
                        <a:t>Organization</a:t>
                      </a:r>
                      <a:endParaRPr lang="en-US" sz="1200" b="1">
                        <a:solidFill>
                          <a:schemeClr val="bg2">
                            <a:lumMod val="25000"/>
                          </a:schemeClr>
                        </a:solidFill>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chemeClr val="bg2">
                              <a:lumMod val="10000"/>
                            </a:schemeClr>
                          </a:solidFill>
                        </a:rPr>
                        <a:t>Organization</a:t>
                      </a:r>
                      <a:endParaRPr lang="en-US" sz="1200" b="1">
                        <a:solidFill>
                          <a:schemeClr val="bg2">
                            <a:lumMod val="10000"/>
                          </a:schemeClr>
                        </a:solidFill>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chemeClr val="bg2">
                              <a:lumMod val="25000"/>
                            </a:schemeClr>
                          </a:solidFill>
                        </a:rPr>
                        <a:t>Personal</a:t>
                      </a:r>
                      <a:endParaRPr lang="en-US" sz="1200" b="1">
                        <a:solidFill>
                          <a:schemeClr val="bg2">
                            <a:lumMod val="25000"/>
                          </a:schemeClr>
                        </a:solidFill>
                        <a:latin typeface="+mj-lt"/>
                      </a:endParaRPr>
                    </a:p>
                  </a:txBody>
                  <a:tcPr marL="89642" marR="89642" marT="44821" marB="44821"/>
                </a:tc>
                <a:extLst>
                  <a:ext uri="{0D108BD9-81ED-4DB2-BD59-A6C34878D82A}">
                    <a16:rowId xmlns:a16="http://schemas.microsoft.com/office/drawing/2014/main" val="2418495338"/>
                  </a:ext>
                </a:extLst>
              </a:tr>
              <a:tr h="460339">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l"/>
                      <a:r>
                        <a:rPr lang="en-US" sz="1800">
                          <a:solidFill>
                            <a:schemeClr val="bg2">
                              <a:lumMod val="25000"/>
                            </a:schemeClr>
                          </a:solidFill>
                        </a:rPr>
                        <a:t>Provisioning</a:t>
                      </a:r>
                      <a:endParaRPr lang="en-US" sz="1800" b="0" i="1">
                        <a:solidFill>
                          <a:schemeClr val="bg2">
                            <a:lumMod val="25000"/>
                          </a:schemeClr>
                        </a:solidFill>
                        <a:latin typeface="+mn-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chemeClr val="bg2">
                              <a:lumMod val="25000"/>
                            </a:schemeClr>
                          </a:solidFill>
                        </a:rPr>
                        <a:t>Prepared by IT</a:t>
                      </a:r>
                      <a:endParaRPr lang="en-US" sz="1200" b="1">
                        <a:solidFill>
                          <a:schemeClr val="bg2">
                            <a:lumMod val="25000"/>
                          </a:schemeClr>
                        </a:solidFill>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chemeClr val="bg2">
                              <a:lumMod val="10000"/>
                            </a:schemeClr>
                          </a:solidFill>
                        </a:rPr>
                        <a:t>Self configure</a:t>
                      </a:r>
                      <a:r>
                        <a:rPr lang="en-US" sz="1200" baseline="0">
                          <a:solidFill>
                            <a:schemeClr val="bg2">
                              <a:lumMod val="10000"/>
                            </a:schemeClr>
                          </a:solidFill>
                        </a:rPr>
                        <a:t> in OOBE</a:t>
                      </a:r>
                      <a:endParaRPr lang="en-US" sz="1200" b="1">
                        <a:solidFill>
                          <a:schemeClr val="bg2">
                            <a:lumMod val="10000"/>
                          </a:schemeClr>
                        </a:solidFill>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chemeClr val="bg2">
                              <a:lumMod val="25000"/>
                            </a:schemeClr>
                          </a:solidFill>
                        </a:rPr>
                        <a:t>Self configure</a:t>
                      </a:r>
                      <a:r>
                        <a:rPr lang="en-US" sz="1200" baseline="0">
                          <a:solidFill>
                            <a:schemeClr val="bg2">
                              <a:lumMod val="25000"/>
                            </a:schemeClr>
                          </a:solidFill>
                        </a:rPr>
                        <a:t> in Settings&gt;&gt;Accounts</a:t>
                      </a:r>
                      <a:endParaRPr lang="en-US" sz="1200" b="1">
                        <a:solidFill>
                          <a:schemeClr val="bg2">
                            <a:lumMod val="25000"/>
                          </a:schemeClr>
                        </a:solidFill>
                        <a:latin typeface="+mj-lt"/>
                      </a:endParaRPr>
                    </a:p>
                  </a:txBody>
                  <a:tcPr marL="89642" marR="89642" marT="44821" marB="44821"/>
                </a:tc>
                <a:extLst>
                  <a:ext uri="{0D108BD9-81ED-4DB2-BD59-A6C34878D82A}">
                    <a16:rowId xmlns:a16="http://schemas.microsoft.com/office/drawing/2014/main" val="907406069"/>
                  </a:ext>
                </a:extLst>
              </a:tr>
              <a:tr h="567542">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l"/>
                      <a:r>
                        <a:rPr lang="en-US" sz="1800">
                          <a:solidFill>
                            <a:schemeClr val="bg2">
                              <a:lumMod val="25000"/>
                            </a:schemeClr>
                          </a:solidFill>
                        </a:rPr>
                        <a:t>Management</a:t>
                      </a:r>
                      <a:endParaRPr lang="en-US" sz="1800" b="0" i="1">
                        <a:solidFill>
                          <a:schemeClr val="bg2">
                            <a:lumMod val="25000"/>
                          </a:schemeClr>
                        </a:solidFill>
                        <a:latin typeface="+mn-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chemeClr val="bg2">
                              <a:lumMod val="25000"/>
                            </a:schemeClr>
                          </a:solidFill>
                        </a:rPr>
                        <a:t>Existing</a:t>
                      </a:r>
                      <a:r>
                        <a:rPr lang="en-US" sz="1200" baseline="0">
                          <a:solidFill>
                            <a:schemeClr val="bg2">
                              <a:lumMod val="25000"/>
                            </a:schemeClr>
                          </a:solidFill>
                        </a:rPr>
                        <a:t> management solutions </a:t>
                      </a:r>
                    </a:p>
                    <a:p>
                      <a:r>
                        <a:rPr lang="en-US" sz="1200" baseline="0">
                          <a:solidFill>
                            <a:schemeClr val="bg2">
                              <a:lumMod val="25000"/>
                            </a:schemeClr>
                          </a:solidFill>
                        </a:rPr>
                        <a:t>(e.g. SCCM, GP, etc.)</a:t>
                      </a:r>
                      <a:endParaRPr lang="en-US" sz="1200" b="1">
                        <a:solidFill>
                          <a:schemeClr val="bg2">
                            <a:lumMod val="25000"/>
                          </a:schemeClr>
                        </a:solidFill>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chemeClr val="bg2">
                              <a:lumMod val="10000"/>
                            </a:schemeClr>
                          </a:solidFill>
                        </a:rPr>
                        <a:t>MDM</a:t>
                      </a:r>
                      <a:endParaRPr lang="en-US" sz="1200" b="1">
                        <a:solidFill>
                          <a:schemeClr val="bg2">
                            <a:lumMod val="10000"/>
                          </a:schemeClr>
                        </a:solidFill>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chemeClr val="bg2">
                              <a:lumMod val="25000"/>
                            </a:schemeClr>
                          </a:solidFill>
                        </a:rPr>
                        <a:t>MDM</a:t>
                      </a:r>
                      <a:endParaRPr lang="en-US" sz="1200" b="1">
                        <a:solidFill>
                          <a:schemeClr val="bg2">
                            <a:lumMod val="25000"/>
                          </a:schemeClr>
                        </a:solidFill>
                        <a:latin typeface="+mj-lt"/>
                      </a:endParaRPr>
                    </a:p>
                  </a:txBody>
                  <a:tcPr marL="89642" marR="89642" marT="44821" marB="44821"/>
                </a:tc>
                <a:extLst>
                  <a:ext uri="{0D108BD9-81ED-4DB2-BD59-A6C34878D82A}">
                    <a16:rowId xmlns:a16="http://schemas.microsoft.com/office/drawing/2014/main" val="3018807882"/>
                  </a:ext>
                </a:extLst>
              </a:tr>
              <a:tr h="728103">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l"/>
                      <a:r>
                        <a:rPr lang="en-US" sz="1800">
                          <a:solidFill>
                            <a:schemeClr val="bg2">
                              <a:lumMod val="25000"/>
                            </a:schemeClr>
                          </a:solidFill>
                        </a:rPr>
                        <a:t>Resources</a:t>
                      </a:r>
                      <a:endParaRPr lang="en-US" sz="1800" b="0" i="1">
                        <a:solidFill>
                          <a:schemeClr val="bg2">
                            <a:lumMod val="25000"/>
                          </a:schemeClr>
                        </a:solidFill>
                        <a:latin typeface="+mn-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2">
                              <a:lumMod val="25000"/>
                            </a:schemeClr>
                          </a:solidFill>
                          <a:effectLst/>
                          <a:uLnTx/>
                          <a:uFillTx/>
                        </a:rPr>
                        <a:t>SSO to enterprise resources hosted primarily on-premises and in the cloud</a:t>
                      </a:r>
                      <a:endParaRPr kumimoji="0" lang="en-US" sz="1200" b="1" u="none" strike="noStrike" kern="0" cap="none" spc="0" normalizeH="0" baseline="0" noProof="0">
                        <a:ln>
                          <a:noFill/>
                        </a:ln>
                        <a:solidFill>
                          <a:schemeClr val="bg2">
                            <a:lumMod val="25000"/>
                          </a:schemeClr>
                        </a:solidFill>
                        <a:effectLst/>
                        <a:uLnTx/>
                        <a:uFillTx/>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defTabSz="914400" eaLnBrk="1" fontAlgn="auto" latinLnBrk="0" hangingPunct="1">
                        <a:lnSpc>
                          <a:spcPct val="100000"/>
                        </a:lnSpc>
                        <a:spcBef>
                          <a:spcPts val="2400"/>
                        </a:spcBef>
                        <a:spcAft>
                          <a:spcPts val="0"/>
                        </a:spcAft>
                        <a:buClrTx/>
                        <a:buSzTx/>
                        <a:buFontTx/>
                        <a:buNone/>
                        <a:tabLst/>
                        <a:defRPr/>
                      </a:pPr>
                      <a:r>
                        <a:rPr kumimoji="0" lang="en-US" sz="1200" u="none" strike="noStrike" kern="0" cap="none" spc="0" normalizeH="0" baseline="0" noProof="0">
                          <a:ln>
                            <a:noFill/>
                          </a:ln>
                          <a:solidFill>
                            <a:schemeClr val="bg2">
                              <a:lumMod val="10000"/>
                            </a:schemeClr>
                          </a:solidFill>
                          <a:effectLst/>
                          <a:uLnTx/>
                          <a:uFillTx/>
                        </a:rPr>
                        <a:t>SSO to enterprise resources in the cloud, and to on-premises resources exposed via Proxy</a:t>
                      </a:r>
                      <a:endParaRPr kumimoji="0" lang="en-US" sz="1200" b="1" u="none" strike="noStrike" kern="0" cap="none" spc="0" normalizeH="0" baseline="0" noProof="0">
                        <a:ln>
                          <a:noFill/>
                        </a:ln>
                        <a:solidFill>
                          <a:schemeClr val="bg2">
                            <a:lumMod val="10000"/>
                          </a:schemeClr>
                        </a:solidFill>
                        <a:effectLst/>
                        <a:uLnTx/>
                        <a:uFillTx/>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2">
                              <a:lumMod val="25000"/>
                            </a:schemeClr>
                          </a:solidFill>
                          <a:effectLst/>
                          <a:uLnTx/>
                          <a:uFillTx/>
                        </a:rPr>
                        <a:t>SSO to enterprise resources in the cloud.</a:t>
                      </a:r>
                      <a:endParaRPr kumimoji="0" lang="en-US" sz="1200" b="1" u="none" strike="noStrike" kern="0" cap="none" spc="0" normalizeH="0" baseline="0" noProof="0">
                        <a:ln>
                          <a:noFill/>
                        </a:ln>
                        <a:solidFill>
                          <a:schemeClr val="bg2">
                            <a:lumMod val="25000"/>
                          </a:schemeClr>
                        </a:solidFill>
                        <a:effectLst/>
                        <a:uLnTx/>
                        <a:uFillTx/>
                        <a:latin typeface="+mj-lt"/>
                      </a:endParaRPr>
                    </a:p>
                  </a:txBody>
                  <a:tcPr marL="89642" marR="89642" marT="44821" marB="44821"/>
                </a:tc>
                <a:extLst>
                  <a:ext uri="{0D108BD9-81ED-4DB2-BD59-A6C34878D82A}">
                    <a16:rowId xmlns:a16="http://schemas.microsoft.com/office/drawing/2014/main" val="767312589"/>
                  </a:ext>
                </a:extLst>
              </a:tr>
              <a:tr h="460339">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l"/>
                      <a:r>
                        <a:rPr lang="en-US" sz="1800">
                          <a:solidFill>
                            <a:schemeClr val="bg2">
                              <a:lumMod val="25000"/>
                            </a:schemeClr>
                          </a:solidFill>
                        </a:rPr>
                        <a:t>Deployment</a:t>
                      </a:r>
                      <a:endParaRPr lang="en-US" sz="1800" b="0" i="1">
                        <a:solidFill>
                          <a:schemeClr val="bg2">
                            <a:lumMod val="25000"/>
                          </a:schemeClr>
                        </a:solidFill>
                        <a:latin typeface="+mn-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chemeClr val="bg2">
                              <a:lumMod val="25000"/>
                            </a:schemeClr>
                          </a:solidFill>
                        </a:rPr>
                        <a:t>Traditional work place</a:t>
                      </a:r>
                      <a:endParaRPr lang="en-US" sz="1200" b="1">
                        <a:solidFill>
                          <a:schemeClr val="bg2">
                            <a:lumMod val="25000"/>
                          </a:schemeClr>
                        </a:solidFill>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a:ln>
                            <a:noFill/>
                          </a:ln>
                          <a:solidFill>
                            <a:schemeClr val="bg2">
                              <a:lumMod val="10000"/>
                            </a:schemeClr>
                          </a:solidFill>
                          <a:effectLst/>
                          <a:uLnTx/>
                          <a:uFillTx/>
                        </a:rPr>
                        <a:t>Seasonal workers, CYOD</a:t>
                      </a:r>
                      <a:endParaRPr kumimoji="0" lang="en-US" sz="1200" b="1" u="none" strike="noStrike" kern="0" cap="none" spc="0" normalizeH="0" baseline="0" noProof="0">
                        <a:ln>
                          <a:noFill/>
                        </a:ln>
                        <a:solidFill>
                          <a:schemeClr val="bg2">
                            <a:lumMod val="10000"/>
                          </a:schemeClr>
                        </a:solidFill>
                        <a:effectLst/>
                        <a:uLnTx/>
                        <a:uFillTx/>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chemeClr val="bg2">
                              <a:lumMod val="25000"/>
                            </a:schemeClr>
                          </a:solidFill>
                        </a:rPr>
                        <a:t>BYOD</a:t>
                      </a:r>
                      <a:endParaRPr lang="en-US" sz="1200" b="1">
                        <a:solidFill>
                          <a:schemeClr val="bg2">
                            <a:lumMod val="25000"/>
                          </a:schemeClr>
                        </a:solidFill>
                        <a:latin typeface="+mj-lt"/>
                      </a:endParaRPr>
                    </a:p>
                  </a:txBody>
                  <a:tcPr marL="89642" marR="89642" marT="44821" marB="44821"/>
                </a:tc>
                <a:extLst>
                  <a:ext uri="{0D108BD9-81ED-4DB2-BD59-A6C34878D82A}">
                    <a16:rowId xmlns:a16="http://schemas.microsoft.com/office/drawing/2014/main" val="1740808116"/>
                  </a:ext>
                </a:extLst>
              </a:tr>
              <a:tr h="460339">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l"/>
                      <a:r>
                        <a:rPr lang="en-US" sz="1800">
                          <a:solidFill>
                            <a:schemeClr val="bg2">
                              <a:lumMod val="25000"/>
                            </a:schemeClr>
                          </a:solidFill>
                        </a:rPr>
                        <a:t>Devices</a:t>
                      </a:r>
                      <a:endParaRPr lang="en-US" sz="1800" b="0" i="1">
                        <a:solidFill>
                          <a:schemeClr val="bg2">
                            <a:lumMod val="25000"/>
                          </a:schemeClr>
                        </a:solidFill>
                        <a:latin typeface="+mn-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dirty="0">
                          <a:solidFill>
                            <a:schemeClr val="bg2">
                              <a:lumMod val="25000"/>
                            </a:schemeClr>
                          </a:solidFill>
                        </a:rPr>
                        <a:t>Windows PCs</a:t>
                      </a:r>
                      <a:r>
                        <a:rPr lang="en-US" sz="1200" baseline="0" dirty="0">
                          <a:solidFill>
                            <a:schemeClr val="bg2">
                              <a:lumMod val="25000"/>
                            </a:schemeClr>
                          </a:solidFill>
                        </a:rPr>
                        <a:t> and Tablets</a:t>
                      </a:r>
                      <a:endParaRPr lang="en-US" sz="1200" b="1" dirty="0">
                        <a:solidFill>
                          <a:schemeClr val="bg2">
                            <a:lumMod val="25000"/>
                          </a:schemeClr>
                        </a:solidFill>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dirty="0">
                          <a:solidFill>
                            <a:schemeClr val="bg2">
                              <a:lumMod val="10000"/>
                            </a:schemeClr>
                          </a:solidFill>
                        </a:rPr>
                        <a:t>Windows PCs, Tablets, and Windows Phone</a:t>
                      </a:r>
                      <a:endParaRPr lang="en-US" sz="1200" b="1" dirty="0">
                        <a:solidFill>
                          <a:schemeClr val="bg2">
                            <a:lumMod val="10000"/>
                          </a:schemeClr>
                        </a:solidFill>
                        <a:latin typeface="+mj-lt"/>
                      </a:endParaRPr>
                    </a:p>
                  </a:txBody>
                  <a:tcPr marL="89642" marR="89642" marT="44821" marB="44821"/>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dirty="0">
                          <a:solidFill>
                            <a:schemeClr val="bg2">
                              <a:lumMod val="25000"/>
                            </a:schemeClr>
                          </a:solidFill>
                        </a:rPr>
                        <a:t>Windows PCs, Tablets, and Windows Phone</a:t>
                      </a:r>
                      <a:endParaRPr lang="en-US" sz="1200" b="1" dirty="0">
                        <a:solidFill>
                          <a:schemeClr val="bg2">
                            <a:lumMod val="25000"/>
                          </a:schemeClr>
                        </a:solidFill>
                        <a:latin typeface="+mj-lt"/>
                      </a:endParaRPr>
                    </a:p>
                  </a:txBody>
                  <a:tcPr marL="89642" marR="89642" marT="44821" marB="44821"/>
                </a:tc>
                <a:extLst>
                  <a:ext uri="{0D108BD9-81ED-4DB2-BD59-A6C34878D82A}">
                    <a16:rowId xmlns:a16="http://schemas.microsoft.com/office/drawing/2014/main" val="474124669"/>
                  </a:ext>
                </a:extLst>
              </a:tr>
            </a:tbl>
          </a:graphicData>
        </a:graphic>
      </p:graphicFrame>
      <p:sp>
        <p:nvSpPr>
          <p:cNvPr id="2" name="Title 1"/>
          <p:cNvSpPr>
            <a:spLocks noGrp="1"/>
          </p:cNvSpPr>
          <p:nvPr>
            <p:ph type="title"/>
          </p:nvPr>
        </p:nvSpPr>
        <p:spPr/>
        <p:txBody>
          <a:bodyPr/>
          <a:lstStyle/>
          <a:p>
            <a:r>
              <a:rPr lang="en-US" dirty="0">
                <a:gradFill>
                  <a:gsLst>
                    <a:gs pos="1250">
                      <a:srgbClr val="404040"/>
                    </a:gs>
                    <a:gs pos="100000">
                      <a:srgbClr val="404040"/>
                    </a:gs>
                  </a:gsLst>
                  <a:lin ang="5400000" scaled="0"/>
                </a:gradFill>
              </a:rPr>
              <a:t>Windows for Work</a:t>
            </a:r>
            <a:br>
              <a:rPr lang="en-US" dirty="0">
                <a:gradFill>
                  <a:gsLst>
                    <a:gs pos="1250">
                      <a:srgbClr val="404040"/>
                    </a:gs>
                    <a:gs pos="100000">
                      <a:srgbClr val="404040"/>
                    </a:gs>
                  </a:gsLst>
                  <a:lin ang="5400000" scaled="0"/>
                </a:gradFill>
              </a:rPr>
            </a:br>
            <a:endParaRPr lang="en-US" dirty="0"/>
          </a:p>
        </p:txBody>
      </p:sp>
    </p:spTree>
    <p:extLst>
      <p:ext uri="{BB962C8B-B14F-4D97-AF65-F5344CB8AC3E}">
        <p14:creationId xmlns:p14="http://schemas.microsoft.com/office/powerpoint/2010/main" val="362319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pc="0" dirty="0">
                <a:ln w="0"/>
                <a:solidFill>
                  <a:schemeClr val="accent1"/>
                </a:solidFill>
                <a:effectLst>
                  <a:outerShdw blurRad="38100" dist="25400" dir="5400000" algn="ctr" rotWithShape="0">
                    <a:srgbClr val="6E747A">
                      <a:alpha val="43000"/>
                    </a:srgbClr>
                  </a:outerShdw>
                </a:effectLst>
              </a:rPr>
              <a:t>Azure</a:t>
            </a:r>
            <a:r>
              <a:rPr lang="en-US" spc="-98" dirty="0"/>
              <a:t> </a:t>
            </a:r>
            <a:r>
              <a:rPr lang="en-US" spc="0" dirty="0">
                <a:ln w="0"/>
                <a:solidFill>
                  <a:schemeClr val="accent1"/>
                </a:solidFill>
                <a:effectLst>
                  <a:outerShdw blurRad="38100" dist="25400" dir="5400000" algn="ctr" rotWithShape="0">
                    <a:srgbClr val="6E747A">
                      <a:alpha val="43000"/>
                    </a:srgbClr>
                  </a:outerShdw>
                </a:effectLst>
              </a:rPr>
              <a:t>AD</a:t>
            </a:r>
            <a:r>
              <a:rPr lang="en-US" spc="-98" dirty="0"/>
              <a:t> Bulk Enrollment</a:t>
            </a:r>
            <a:endParaRPr lang="en-US" dirty="0"/>
          </a:p>
        </p:txBody>
      </p:sp>
      <p:grpSp>
        <p:nvGrpSpPr>
          <p:cNvPr id="15" name="Group 14"/>
          <p:cNvGrpSpPr/>
          <p:nvPr/>
        </p:nvGrpSpPr>
        <p:grpSpPr>
          <a:xfrm>
            <a:off x="657845" y="1173390"/>
            <a:ext cx="3203572" cy="2475097"/>
            <a:chOff x="6446837" y="1973262"/>
            <a:chExt cx="3268662" cy="2525386"/>
          </a:xfrm>
        </p:grpSpPr>
        <p:sp>
          <p:nvSpPr>
            <p:cNvPr id="16" name="AutoShape 3"/>
            <p:cNvSpPr>
              <a:spLocks noChangeAspect="1" noChangeArrowheads="1" noTextEdit="1"/>
            </p:cNvSpPr>
            <p:nvPr/>
          </p:nvSpPr>
          <p:spPr bwMode="auto">
            <a:xfrm>
              <a:off x="6446837" y="1973262"/>
              <a:ext cx="3268662"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7" name="Rectangle 5"/>
            <p:cNvSpPr>
              <a:spLocks noChangeArrowheads="1"/>
            </p:cNvSpPr>
            <p:nvPr/>
          </p:nvSpPr>
          <p:spPr bwMode="auto">
            <a:xfrm>
              <a:off x="6623934" y="2041851"/>
              <a:ext cx="2646179" cy="2456797"/>
            </a:xfrm>
            <a:prstGeom prst="rect">
              <a:avLst/>
            </a:prstGeom>
            <a:solidFill>
              <a:schemeClr val="accent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8" name="Rectangle 6"/>
            <p:cNvSpPr>
              <a:spLocks noChangeArrowheads="1"/>
            </p:cNvSpPr>
            <p:nvPr/>
          </p:nvSpPr>
          <p:spPr bwMode="auto">
            <a:xfrm>
              <a:off x="6446837" y="1973262"/>
              <a:ext cx="32670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9" name="Freeform 7"/>
            <p:cNvSpPr>
              <a:spLocks/>
            </p:cNvSpPr>
            <p:nvPr/>
          </p:nvSpPr>
          <p:spPr bwMode="auto">
            <a:xfrm>
              <a:off x="7585074" y="3898900"/>
              <a:ext cx="1116012" cy="60325"/>
            </a:xfrm>
            <a:custGeom>
              <a:avLst/>
              <a:gdLst>
                <a:gd name="T0" fmla="*/ 1064 w 1093"/>
                <a:gd name="T1" fmla="*/ 0 h 58"/>
                <a:gd name="T2" fmla="*/ 29 w 1093"/>
                <a:gd name="T3" fmla="*/ 0 h 58"/>
                <a:gd name="T4" fmla="*/ 0 w 1093"/>
                <a:gd name="T5" fmla="*/ 29 h 58"/>
                <a:gd name="T6" fmla="*/ 29 w 1093"/>
                <a:gd name="T7" fmla="*/ 58 h 58"/>
                <a:gd name="T8" fmla="*/ 1064 w 1093"/>
                <a:gd name="T9" fmla="*/ 58 h 58"/>
                <a:gd name="T10" fmla="*/ 1093 w 1093"/>
                <a:gd name="T11" fmla="*/ 29 h 58"/>
                <a:gd name="T12" fmla="*/ 1064 w 109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93" h="58">
                  <a:moveTo>
                    <a:pt x="1064" y="0"/>
                  </a:moveTo>
                  <a:cubicBezTo>
                    <a:pt x="29" y="0"/>
                    <a:pt x="29" y="0"/>
                    <a:pt x="29" y="0"/>
                  </a:cubicBezTo>
                  <a:cubicBezTo>
                    <a:pt x="13" y="0"/>
                    <a:pt x="0" y="13"/>
                    <a:pt x="0" y="29"/>
                  </a:cubicBezTo>
                  <a:cubicBezTo>
                    <a:pt x="0" y="45"/>
                    <a:pt x="13" y="58"/>
                    <a:pt x="29" y="58"/>
                  </a:cubicBezTo>
                  <a:cubicBezTo>
                    <a:pt x="1064" y="58"/>
                    <a:pt x="1064" y="58"/>
                    <a:pt x="1064" y="58"/>
                  </a:cubicBezTo>
                  <a:cubicBezTo>
                    <a:pt x="1080" y="58"/>
                    <a:pt x="1093" y="45"/>
                    <a:pt x="1093" y="29"/>
                  </a:cubicBezTo>
                  <a:cubicBezTo>
                    <a:pt x="1093" y="13"/>
                    <a:pt x="1080" y="0"/>
                    <a:pt x="1064" y="0"/>
                  </a:cubicBezTo>
                  <a:close/>
                </a:path>
              </a:pathLst>
            </a:custGeom>
            <a:solidFill>
              <a:srgbClr val="5228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0" name="Freeform 8"/>
            <p:cNvSpPr>
              <a:spLocks/>
            </p:cNvSpPr>
            <p:nvPr/>
          </p:nvSpPr>
          <p:spPr bwMode="auto">
            <a:xfrm>
              <a:off x="7721599" y="2805112"/>
              <a:ext cx="1058862" cy="701675"/>
            </a:xfrm>
            <a:custGeom>
              <a:avLst/>
              <a:gdLst>
                <a:gd name="T0" fmla="*/ 334 w 1037"/>
                <a:gd name="T1" fmla="*/ 2 h 692"/>
                <a:gd name="T2" fmla="*/ 0 w 1037"/>
                <a:gd name="T3" fmla="*/ 113 h 692"/>
                <a:gd name="T4" fmla="*/ 70 w 1037"/>
                <a:gd name="T5" fmla="*/ 219 h 692"/>
                <a:gd name="T6" fmla="*/ 138 w 1037"/>
                <a:gd name="T7" fmla="*/ 322 h 692"/>
                <a:gd name="T8" fmla="*/ 173 w 1037"/>
                <a:gd name="T9" fmla="*/ 375 h 692"/>
                <a:gd name="T10" fmla="*/ 195 w 1037"/>
                <a:gd name="T11" fmla="*/ 423 h 692"/>
                <a:gd name="T12" fmla="*/ 306 w 1037"/>
                <a:gd name="T13" fmla="*/ 538 h 692"/>
                <a:gd name="T14" fmla="*/ 624 w 1037"/>
                <a:gd name="T15" fmla="*/ 692 h 692"/>
                <a:gd name="T16" fmla="*/ 1037 w 1037"/>
                <a:gd name="T17" fmla="*/ 201 h 692"/>
                <a:gd name="T18" fmla="*/ 783 w 1037"/>
                <a:gd name="T19" fmla="*/ 218 h 692"/>
                <a:gd name="T20" fmla="*/ 581 w 1037"/>
                <a:gd name="T21" fmla="*/ 243 h 692"/>
                <a:gd name="T22" fmla="*/ 408 w 1037"/>
                <a:gd name="T23" fmla="*/ 73 h 692"/>
                <a:gd name="T24" fmla="*/ 334 w 1037"/>
                <a:gd name="T25" fmla="*/ 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692">
                  <a:moveTo>
                    <a:pt x="334" y="2"/>
                  </a:moveTo>
                  <a:cubicBezTo>
                    <a:pt x="333" y="2"/>
                    <a:pt x="0" y="113"/>
                    <a:pt x="0" y="113"/>
                  </a:cubicBezTo>
                  <a:cubicBezTo>
                    <a:pt x="23" y="149"/>
                    <a:pt x="46" y="184"/>
                    <a:pt x="70" y="219"/>
                  </a:cubicBezTo>
                  <a:cubicBezTo>
                    <a:pt x="92" y="254"/>
                    <a:pt x="115" y="288"/>
                    <a:pt x="138" y="322"/>
                  </a:cubicBezTo>
                  <a:cubicBezTo>
                    <a:pt x="149" y="339"/>
                    <a:pt x="164" y="356"/>
                    <a:pt x="173" y="375"/>
                  </a:cubicBezTo>
                  <a:cubicBezTo>
                    <a:pt x="181" y="391"/>
                    <a:pt x="183" y="407"/>
                    <a:pt x="195" y="423"/>
                  </a:cubicBezTo>
                  <a:cubicBezTo>
                    <a:pt x="237" y="481"/>
                    <a:pt x="256" y="485"/>
                    <a:pt x="306" y="538"/>
                  </a:cubicBezTo>
                  <a:cubicBezTo>
                    <a:pt x="375" y="610"/>
                    <a:pt x="582" y="616"/>
                    <a:pt x="624" y="692"/>
                  </a:cubicBezTo>
                  <a:cubicBezTo>
                    <a:pt x="771" y="596"/>
                    <a:pt x="807" y="347"/>
                    <a:pt x="1037" y="201"/>
                  </a:cubicBezTo>
                  <a:cubicBezTo>
                    <a:pt x="955" y="176"/>
                    <a:pt x="866" y="197"/>
                    <a:pt x="783" y="218"/>
                  </a:cubicBezTo>
                  <a:cubicBezTo>
                    <a:pt x="709" y="237"/>
                    <a:pt x="639" y="256"/>
                    <a:pt x="581" y="243"/>
                  </a:cubicBezTo>
                  <a:cubicBezTo>
                    <a:pt x="462" y="215"/>
                    <a:pt x="465" y="127"/>
                    <a:pt x="408" y="73"/>
                  </a:cubicBezTo>
                  <a:cubicBezTo>
                    <a:pt x="402" y="67"/>
                    <a:pt x="342" y="0"/>
                    <a:pt x="334" y="2"/>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1" name="Freeform 9"/>
            <p:cNvSpPr>
              <a:spLocks/>
            </p:cNvSpPr>
            <p:nvPr/>
          </p:nvSpPr>
          <p:spPr bwMode="auto">
            <a:xfrm>
              <a:off x="7721599" y="2838450"/>
              <a:ext cx="712787" cy="668338"/>
            </a:xfrm>
            <a:custGeom>
              <a:avLst/>
              <a:gdLst>
                <a:gd name="T0" fmla="*/ 692 w 698"/>
                <a:gd name="T1" fmla="*/ 580 h 659"/>
                <a:gd name="T2" fmla="*/ 464 w 698"/>
                <a:gd name="T3" fmla="*/ 272 h 659"/>
                <a:gd name="T4" fmla="*/ 239 w 698"/>
                <a:gd name="T5" fmla="*/ 5 h 659"/>
                <a:gd name="T6" fmla="*/ 240 w 698"/>
                <a:gd name="T7" fmla="*/ 0 h 659"/>
                <a:gd name="T8" fmla="*/ 0 w 698"/>
                <a:gd name="T9" fmla="*/ 80 h 659"/>
                <a:gd name="T10" fmla="*/ 70 w 698"/>
                <a:gd name="T11" fmla="*/ 186 h 659"/>
                <a:gd name="T12" fmla="*/ 138 w 698"/>
                <a:gd name="T13" fmla="*/ 289 h 659"/>
                <a:gd name="T14" fmla="*/ 173 w 698"/>
                <a:gd name="T15" fmla="*/ 342 h 659"/>
                <a:gd name="T16" fmla="*/ 195 w 698"/>
                <a:gd name="T17" fmla="*/ 390 h 659"/>
                <a:gd name="T18" fmla="*/ 306 w 698"/>
                <a:gd name="T19" fmla="*/ 505 h 659"/>
                <a:gd name="T20" fmla="*/ 624 w 698"/>
                <a:gd name="T21" fmla="*/ 659 h 659"/>
                <a:gd name="T22" fmla="*/ 698 w 698"/>
                <a:gd name="T23" fmla="*/ 590 h 659"/>
                <a:gd name="T24" fmla="*/ 692 w 698"/>
                <a:gd name="T25" fmla="*/ 58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8" h="659">
                  <a:moveTo>
                    <a:pt x="692" y="580"/>
                  </a:moveTo>
                  <a:cubicBezTo>
                    <a:pt x="633" y="466"/>
                    <a:pt x="554" y="363"/>
                    <a:pt x="464" y="272"/>
                  </a:cubicBezTo>
                  <a:cubicBezTo>
                    <a:pt x="383" y="188"/>
                    <a:pt x="297" y="108"/>
                    <a:pt x="239" y="5"/>
                  </a:cubicBezTo>
                  <a:cubicBezTo>
                    <a:pt x="238" y="4"/>
                    <a:pt x="239" y="2"/>
                    <a:pt x="240" y="0"/>
                  </a:cubicBezTo>
                  <a:cubicBezTo>
                    <a:pt x="141" y="33"/>
                    <a:pt x="0" y="80"/>
                    <a:pt x="0" y="80"/>
                  </a:cubicBezTo>
                  <a:cubicBezTo>
                    <a:pt x="23" y="116"/>
                    <a:pt x="46" y="151"/>
                    <a:pt x="70" y="186"/>
                  </a:cubicBezTo>
                  <a:cubicBezTo>
                    <a:pt x="92" y="221"/>
                    <a:pt x="115" y="255"/>
                    <a:pt x="138" y="289"/>
                  </a:cubicBezTo>
                  <a:cubicBezTo>
                    <a:pt x="149" y="306"/>
                    <a:pt x="164" y="323"/>
                    <a:pt x="173" y="342"/>
                  </a:cubicBezTo>
                  <a:cubicBezTo>
                    <a:pt x="181" y="358"/>
                    <a:pt x="183" y="374"/>
                    <a:pt x="195" y="390"/>
                  </a:cubicBezTo>
                  <a:cubicBezTo>
                    <a:pt x="237" y="448"/>
                    <a:pt x="256" y="452"/>
                    <a:pt x="306" y="505"/>
                  </a:cubicBezTo>
                  <a:cubicBezTo>
                    <a:pt x="375" y="577"/>
                    <a:pt x="582" y="583"/>
                    <a:pt x="624" y="659"/>
                  </a:cubicBezTo>
                  <a:cubicBezTo>
                    <a:pt x="652" y="641"/>
                    <a:pt x="676" y="617"/>
                    <a:pt x="698" y="590"/>
                  </a:cubicBezTo>
                  <a:cubicBezTo>
                    <a:pt x="696" y="587"/>
                    <a:pt x="694" y="583"/>
                    <a:pt x="692" y="580"/>
                  </a:cubicBezTo>
                </a:path>
              </a:pathLst>
            </a:custGeom>
            <a:solidFill>
              <a:srgbClr val="D91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2" name="Freeform 10"/>
            <p:cNvSpPr>
              <a:spLocks/>
            </p:cNvSpPr>
            <p:nvPr/>
          </p:nvSpPr>
          <p:spPr bwMode="auto">
            <a:xfrm>
              <a:off x="7613649" y="2759075"/>
              <a:ext cx="666750" cy="431800"/>
            </a:xfrm>
            <a:custGeom>
              <a:avLst/>
              <a:gdLst>
                <a:gd name="T0" fmla="*/ 642 w 652"/>
                <a:gd name="T1" fmla="*/ 219 h 426"/>
                <a:gd name="T2" fmla="*/ 544 w 652"/>
                <a:gd name="T3" fmla="*/ 48 h 426"/>
                <a:gd name="T4" fmla="*/ 450 w 652"/>
                <a:gd name="T5" fmla="*/ 0 h 426"/>
                <a:gd name="T6" fmla="*/ 449 w 652"/>
                <a:gd name="T7" fmla="*/ 0 h 426"/>
                <a:gd name="T8" fmla="*/ 434 w 652"/>
                <a:gd name="T9" fmla="*/ 0 h 426"/>
                <a:gd name="T10" fmla="*/ 371 w 652"/>
                <a:gd name="T11" fmla="*/ 0 h 426"/>
                <a:gd name="T12" fmla="*/ 219 w 652"/>
                <a:gd name="T13" fmla="*/ 0 h 426"/>
                <a:gd name="T14" fmla="*/ 202 w 652"/>
                <a:gd name="T15" fmla="*/ 0 h 426"/>
                <a:gd name="T16" fmla="*/ 108 w 652"/>
                <a:gd name="T17" fmla="*/ 48 h 426"/>
                <a:gd name="T18" fmla="*/ 10 w 652"/>
                <a:gd name="T19" fmla="*/ 220 h 426"/>
                <a:gd name="T20" fmla="*/ 18 w 652"/>
                <a:gd name="T21" fmla="*/ 279 h 426"/>
                <a:gd name="T22" fmla="*/ 133 w 652"/>
                <a:gd name="T23" fmla="*/ 426 h 426"/>
                <a:gd name="T24" fmla="*/ 183 w 652"/>
                <a:gd name="T25" fmla="*/ 376 h 426"/>
                <a:gd name="T26" fmla="*/ 100 w 652"/>
                <a:gd name="T27" fmla="*/ 245 h 426"/>
                <a:gd name="T28" fmla="*/ 181 w 652"/>
                <a:gd name="T29" fmla="*/ 136 h 426"/>
                <a:gd name="T30" fmla="*/ 197 w 652"/>
                <a:gd name="T31" fmla="*/ 412 h 426"/>
                <a:gd name="T32" fmla="*/ 371 w 652"/>
                <a:gd name="T33" fmla="*/ 412 h 426"/>
                <a:gd name="T34" fmla="*/ 455 w 652"/>
                <a:gd name="T35" fmla="*/ 412 h 426"/>
                <a:gd name="T36" fmla="*/ 456 w 652"/>
                <a:gd name="T37" fmla="*/ 412 h 426"/>
                <a:gd name="T38" fmla="*/ 465 w 652"/>
                <a:gd name="T39" fmla="*/ 243 h 426"/>
                <a:gd name="T40" fmla="*/ 471 w 652"/>
                <a:gd name="T41" fmla="*/ 136 h 426"/>
                <a:gd name="T42" fmla="*/ 552 w 652"/>
                <a:gd name="T43" fmla="*/ 245 h 426"/>
                <a:gd name="T44" fmla="*/ 472 w 652"/>
                <a:gd name="T45" fmla="*/ 374 h 426"/>
                <a:gd name="T46" fmla="*/ 519 w 652"/>
                <a:gd name="T47" fmla="*/ 420 h 426"/>
                <a:gd name="T48" fmla="*/ 634 w 652"/>
                <a:gd name="T49" fmla="*/ 279 h 426"/>
                <a:gd name="T50" fmla="*/ 642 w 652"/>
                <a:gd name="T51" fmla="*/ 21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426">
                  <a:moveTo>
                    <a:pt x="642" y="219"/>
                  </a:moveTo>
                  <a:cubicBezTo>
                    <a:pt x="609" y="155"/>
                    <a:pt x="566" y="85"/>
                    <a:pt x="544" y="48"/>
                  </a:cubicBezTo>
                  <a:cubicBezTo>
                    <a:pt x="523" y="17"/>
                    <a:pt x="487" y="0"/>
                    <a:pt x="450" y="0"/>
                  </a:cubicBezTo>
                  <a:cubicBezTo>
                    <a:pt x="449" y="0"/>
                    <a:pt x="449" y="0"/>
                    <a:pt x="449" y="0"/>
                  </a:cubicBezTo>
                  <a:cubicBezTo>
                    <a:pt x="434" y="0"/>
                    <a:pt x="434" y="0"/>
                    <a:pt x="434" y="0"/>
                  </a:cubicBezTo>
                  <a:cubicBezTo>
                    <a:pt x="371" y="0"/>
                    <a:pt x="371" y="0"/>
                    <a:pt x="371" y="0"/>
                  </a:cubicBezTo>
                  <a:cubicBezTo>
                    <a:pt x="219" y="0"/>
                    <a:pt x="219" y="0"/>
                    <a:pt x="219" y="0"/>
                  </a:cubicBezTo>
                  <a:cubicBezTo>
                    <a:pt x="202" y="0"/>
                    <a:pt x="202" y="0"/>
                    <a:pt x="202" y="0"/>
                  </a:cubicBezTo>
                  <a:cubicBezTo>
                    <a:pt x="165" y="0"/>
                    <a:pt x="129" y="17"/>
                    <a:pt x="108" y="48"/>
                  </a:cubicBezTo>
                  <a:cubicBezTo>
                    <a:pt x="81" y="88"/>
                    <a:pt x="44" y="155"/>
                    <a:pt x="10" y="220"/>
                  </a:cubicBezTo>
                  <a:cubicBezTo>
                    <a:pt x="0" y="238"/>
                    <a:pt x="5" y="262"/>
                    <a:pt x="18" y="279"/>
                  </a:cubicBezTo>
                  <a:cubicBezTo>
                    <a:pt x="133" y="426"/>
                    <a:pt x="133" y="426"/>
                    <a:pt x="133" y="426"/>
                  </a:cubicBezTo>
                  <a:cubicBezTo>
                    <a:pt x="183" y="376"/>
                    <a:pt x="183" y="376"/>
                    <a:pt x="183" y="376"/>
                  </a:cubicBezTo>
                  <a:cubicBezTo>
                    <a:pt x="100" y="245"/>
                    <a:pt x="100" y="245"/>
                    <a:pt x="100" y="245"/>
                  </a:cubicBezTo>
                  <a:cubicBezTo>
                    <a:pt x="181" y="136"/>
                    <a:pt x="181" y="136"/>
                    <a:pt x="181" y="136"/>
                  </a:cubicBezTo>
                  <a:cubicBezTo>
                    <a:pt x="197" y="412"/>
                    <a:pt x="197" y="412"/>
                    <a:pt x="197" y="412"/>
                  </a:cubicBezTo>
                  <a:cubicBezTo>
                    <a:pt x="371" y="412"/>
                    <a:pt x="371" y="412"/>
                    <a:pt x="371" y="412"/>
                  </a:cubicBezTo>
                  <a:cubicBezTo>
                    <a:pt x="455" y="412"/>
                    <a:pt x="455" y="412"/>
                    <a:pt x="455" y="412"/>
                  </a:cubicBezTo>
                  <a:cubicBezTo>
                    <a:pt x="456" y="412"/>
                    <a:pt x="456" y="412"/>
                    <a:pt x="456" y="412"/>
                  </a:cubicBezTo>
                  <a:cubicBezTo>
                    <a:pt x="465" y="243"/>
                    <a:pt x="465" y="243"/>
                    <a:pt x="465" y="243"/>
                  </a:cubicBezTo>
                  <a:cubicBezTo>
                    <a:pt x="471" y="136"/>
                    <a:pt x="471" y="136"/>
                    <a:pt x="471" y="136"/>
                  </a:cubicBezTo>
                  <a:cubicBezTo>
                    <a:pt x="552" y="245"/>
                    <a:pt x="552" y="245"/>
                    <a:pt x="552" y="245"/>
                  </a:cubicBezTo>
                  <a:cubicBezTo>
                    <a:pt x="472" y="374"/>
                    <a:pt x="472" y="374"/>
                    <a:pt x="472" y="374"/>
                  </a:cubicBezTo>
                  <a:cubicBezTo>
                    <a:pt x="519" y="420"/>
                    <a:pt x="519" y="420"/>
                    <a:pt x="519" y="420"/>
                  </a:cubicBezTo>
                  <a:cubicBezTo>
                    <a:pt x="634" y="279"/>
                    <a:pt x="634" y="279"/>
                    <a:pt x="634" y="279"/>
                  </a:cubicBezTo>
                  <a:cubicBezTo>
                    <a:pt x="647" y="262"/>
                    <a:pt x="652" y="238"/>
                    <a:pt x="642" y="219"/>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3" name="Freeform 11"/>
            <p:cNvSpPr>
              <a:spLocks/>
            </p:cNvSpPr>
            <p:nvPr/>
          </p:nvSpPr>
          <p:spPr bwMode="auto">
            <a:xfrm>
              <a:off x="7685087" y="2900362"/>
              <a:ext cx="115887" cy="261938"/>
            </a:xfrm>
            <a:custGeom>
              <a:avLst/>
              <a:gdLst>
                <a:gd name="T0" fmla="*/ 112 w 114"/>
                <a:gd name="T1" fmla="*/ 0 h 257"/>
                <a:gd name="T2" fmla="*/ 5 w 114"/>
                <a:gd name="T3" fmla="*/ 102 h 257"/>
                <a:gd name="T4" fmla="*/ 3 w 114"/>
                <a:gd name="T5" fmla="*/ 118 h 257"/>
                <a:gd name="T6" fmla="*/ 97 w 114"/>
                <a:gd name="T7" fmla="*/ 257 h 257"/>
                <a:gd name="T8" fmla="*/ 114 w 114"/>
                <a:gd name="T9" fmla="*/ 240 h 257"/>
                <a:gd name="T10" fmla="*/ 114 w 114"/>
                <a:gd name="T11" fmla="*/ 239 h 257"/>
                <a:gd name="T12" fmla="*/ 31 w 114"/>
                <a:gd name="T13" fmla="*/ 109 h 257"/>
                <a:gd name="T14" fmla="*/ 112 w 114"/>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257">
                  <a:moveTo>
                    <a:pt x="112" y="0"/>
                  </a:moveTo>
                  <a:cubicBezTo>
                    <a:pt x="5" y="102"/>
                    <a:pt x="5" y="102"/>
                    <a:pt x="5" y="102"/>
                  </a:cubicBezTo>
                  <a:cubicBezTo>
                    <a:pt x="1" y="107"/>
                    <a:pt x="0" y="113"/>
                    <a:pt x="3" y="118"/>
                  </a:cubicBezTo>
                  <a:cubicBezTo>
                    <a:pt x="97" y="257"/>
                    <a:pt x="97" y="257"/>
                    <a:pt x="97" y="257"/>
                  </a:cubicBezTo>
                  <a:cubicBezTo>
                    <a:pt x="114" y="240"/>
                    <a:pt x="114" y="240"/>
                    <a:pt x="114" y="240"/>
                  </a:cubicBezTo>
                  <a:cubicBezTo>
                    <a:pt x="114" y="239"/>
                    <a:pt x="114" y="239"/>
                    <a:pt x="114" y="239"/>
                  </a:cubicBezTo>
                  <a:cubicBezTo>
                    <a:pt x="31" y="109"/>
                    <a:pt x="31" y="109"/>
                    <a:pt x="31" y="109"/>
                  </a:cubicBezTo>
                  <a:lnTo>
                    <a:pt x="112" y="0"/>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4" name="Freeform 12"/>
            <p:cNvSpPr>
              <a:spLocks/>
            </p:cNvSpPr>
            <p:nvPr/>
          </p:nvSpPr>
          <p:spPr bwMode="auto">
            <a:xfrm>
              <a:off x="7767637" y="3216275"/>
              <a:ext cx="360362" cy="652463"/>
            </a:xfrm>
            <a:custGeom>
              <a:avLst/>
              <a:gdLst>
                <a:gd name="T0" fmla="*/ 306 w 352"/>
                <a:gd name="T1" fmla="*/ 0 h 643"/>
                <a:gd name="T2" fmla="*/ 49 w 352"/>
                <a:gd name="T3" fmla="*/ 0 h 643"/>
                <a:gd name="T4" fmla="*/ 0 w 352"/>
                <a:gd name="T5" fmla="*/ 637 h 643"/>
                <a:gd name="T6" fmla="*/ 48 w 352"/>
                <a:gd name="T7" fmla="*/ 637 h 643"/>
                <a:gd name="T8" fmla="*/ 72 w 352"/>
                <a:gd name="T9" fmla="*/ 636 h 643"/>
                <a:gd name="T10" fmla="*/ 112 w 352"/>
                <a:gd name="T11" fmla="*/ 336 h 643"/>
                <a:gd name="T12" fmla="*/ 146 w 352"/>
                <a:gd name="T13" fmla="*/ 121 h 643"/>
                <a:gd name="T14" fmla="*/ 150 w 352"/>
                <a:gd name="T15" fmla="*/ 133 h 643"/>
                <a:gd name="T16" fmla="*/ 228 w 352"/>
                <a:gd name="T17" fmla="*/ 345 h 643"/>
                <a:gd name="T18" fmla="*/ 288 w 352"/>
                <a:gd name="T19" fmla="*/ 643 h 643"/>
                <a:gd name="T20" fmla="*/ 352 w 352"/>
                <a:gd name="T21" fmla="*/ 627 h 643"/>
                <a:gd name="T22" fmla="*/ 315 w 352"/>
                <a:gd name="T23" fmla="*/ 326 h 643"/>
                <a:gd name="T24" fmla="*/ 306 w 352"/>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 h="643">
                  <a:moveTo>
                    <a:pt x="306" y="0"/>
                  </a:moveTo>
                  <a:cubicBezTo>
                    <a:pt x="49" y="0"/>
                    <a:pt x="49" y="0"/>
                    <a:pt x="49" y="0"/>
                  </a:cubicBezTo>
                  <a:cubicBezTo>
                    <a:pt x="18" y="139"/>
                    <a:pt x="0" y="637"/>
                    <a:pt x="0" y="637"/>
                  </a:cubicBezTo>
                  <a:cubicBezTo>
                    <a:pt x="48" y="637"/>
                    <a:pt x="48" y="637"/>
                    <a:pt x="48" y="637"/>
                  </a:cubicBezTo>
                  <a:cubicBezTo>
                    <a:pt x="72" y="636"/>
                    <a:pt x="72" y="636"/>
                    <a:pt x="72" y="636"/>
                  </a:cubicBezTo>
                  <a:cubicBezTo>
                    <a:pt x="72" y="636"/>
                    <a:pt x="109" y="420"/>
                    <a:pt x="112" y="336"/>
                  </a:cubicBezTo>
                  <a:cubicBezTo>
                    <a:pt x="144" y="212"/>
                    <a:pt x="146" y="121"/>
                    <a:pt x="146" y="121"/>
                  </a:cubicBezTo>
                  <a:cubicBezTo>
                    <a:pt x="146" y="121"/>
                    <a:pt x="146" y="121"/>
                    <a:pt x="150" y="133"/>
                  </a:cubicBezTo>
                  <a:cubicBezTo>
                    <a:pt x="161" y="166"/>
                    <a:pt x="191" y="255"/>
                    <a:pt x="228" y="345"/>
                  </a:cubicBezTo>
                  <a:cubicBezTo>
                    <a:pt x="246" y="481"/>
                    <a:pt x="288" y="643"/>
                    <a:pt x="288" y="643"/>
                  </a:cubicBezTo>
                  <a:cubicBezTo>
                    <a:pt x="352" y="627"/>
                    <a:pt x="352" y="627"/>
                    <a:pt x="352" y="627"/>
                  </a:cubicBezTo>
                  <a:cubicBezTo>
                    <a:pt x="315" y="326"/>
                    <a:pt x="315" y="326"/>
                    <a:pt x="315" y="326"/>
                  </a:cubicBezTo>
                  <a:cubicBezTo>
                    <a:pt x="306" y="0"/>
                    <a:pt x="306" y="0"/>
                    <a:pt x="30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5" name="Freeform 13"/>
            <p:cNvSpPr>
              <a:spLocks/>
            </p:cNvSpPr>
            <p:nvPr/>
          </p:nvSpPr>
          <p:spPr bwMode="auto">
            <a:xfrm>
              <a:off x="7994649" y="3216275"/>
              <a:ext cx="117475" cy="636588"/>
            </a:xfrm>
            <a:custGeom>
              <a:avLst/>
              <a:gdLst>
                <a:gd name="T0" fmla="*/ 50 w 74"/>
                <a:gd name="T1" fmla="*/ 208 h 401"/>
                <a:gd name="T2" fmla="*/ 45 w 74"/>
                <a:gd name="T3" fmla="*/ 0 h 401"/>
                <a:gd name="T4" fmla="*/ 0 w 74"/>
                <a:gd name="T5" fmla="*/ 0 h 401"/>
                <a:gd name="T6" fmla="*/ 32 w 74"/>
                <a:gd name="T7" fmla="*/ 208 h 401"/>
                <a:gd name="T8" fmla="*/ 67 w 74"/>
                <a:gd name="T9" fmla="*/ 400 h 401"/>
                <a:gd name="T10" fmla="*/ 74 w 74"/>
                <a:gd name="T11" fmla="*/ 401 h 401"/>
                <a:gd name="T12" fmla="*/ 50 w 74"/>
                <a:gd name="T13" fmla="*/ 208 h 401"/>
              </a:gdLst>
              <a:ahLst/>
              <a:cxnLst>
                <a:cxn ang="0">
                  <a:pos x="T0" y="T1"/>
                </a:cxn>
                <a:cxn ang="0">
                  <a:pos x="T2" y="T3"/>
                </a:cxn>
                <a:cxn ang="0">
                  <a:pos x="T4" y="T5"/>
                </a:cxn>
                <a:cxn ang="0">
                  <a:pos x="T6" y="T7"/>
                </a:cxn>
                <a:cxn ang="0">
                  <a:pos x="T8" y="T9"/>
                </a:cxn>
                <a:cxn ang="0">
                  <a:pos x="T10" y="T11"/>
                </a:cxn>
                <a:cxn ang="0">
                  <a:pos x="T12" y="T13"/>
                </a:cxn>
              </a:cxnLst>
              <a:rect l="0" t="0" r="r" b="b"/>
              <a:pathLst>
                <a:path w="74" h="401">
                  <a:moveTo>
                    <a:pt x="50" y="208"/>
                  </a:moveTo>
                  <a:lnTo>
                    <a:pt x="45" y="0"/>
                  </a:lnTo>
                  <a:lnTo>
                    <a:pt x="0" y="0"/>
                  </a:lnTo>
                  <a:lnTo>
                    <a:pt x="32" y="208"/>
                  </a:lnTo>
                  <a:lnTo>
                    <a:pt x="67" y="400"/>
                  </a:lnTo>
                  <a:lnTo>
                    <a:pt x="74" y="401"/>
                  </a:lnTo>
                  <a:lnTo>
                    <a:pt x="50" y="20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6" name="Freeform 14"/>
            <p:cNvSpPr>
              <a:spLocks/>
            </p:cNvSpPr>
            <p:nvPr/>
          </p:nvSpPr>
          <p:spPr bwMode="auto">
            <a:xfrm>
              <a:off x="7824787" y="3216275"/>
              <a:ext cx="95250" cy="646113"/>
            </a:xfrm>
            <a:custGeom>
              <a:avLst/>
              <a:gdLst>
                <a:gd name="T0" fmla="*/ 93 w 93"/>
                <a:gd name="T1" fmla="*/ 0 h 636"/>
                <a:gd name="T2" fmla="*/ 71 w 93"/>
                <a:gd name="T3" fmla="*/ 60 h 636"/>
                <a:gd name="T4" fmla="*/ 27 w 93"/>
                <a:gd name="T5" fmla="*/ 328 h 636"/>
                <a:gd name="T6" fmla="*/ 0 w 93"/>
                <a:gd name="T7" fmla="*/ 636 h 636"/>
                <a:gd name="T8" fmla="*/ 16 w 93"/>
                <a:gd name="T9" fmla="*/ 636 h 636"/>
                <a:gd name="T10" fmla="*/ 56 w 93"/>
                <a:gd name="T11" fmla="*/ 336 h 636"/>
                <a:gd name="T12" fmla="*/ 90 w 93"/>
                <a:gd name="T13" fmla="*/ 121 h 636"/>
                <a:gd name="T14" fmla="*/ 93 w 93"/>
                <a:gd name="T15" fmla="*/ 0 h 6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636">
                  <a:moveTo>
                    <a:pt x="93" y="0"/>
                  </a:moveTo>
                  <a:cubicBezTo>
                    <a:pt x="71" y="60"/>
                    <a:pt x="71" y="60"/>
                    <a:pt x="71" y="60"/>
                  </a:cubicBezTo>
                  <a:cubicBezTo>
                    <a:pt x="27" y="328"/>
                    <a:pt x="27" y="328"/>
                    <a:pt x="27" y="328"/>
                  </a:cubicBezTo>
                  <a:cubicBezTo>
                    <a:pt x="0" y="636"/>
                    <a:pt x="0" y="636"/>
                    <a:pt x="0" y="636"/>
                  </a:cubicBezTo>
                  <a:cubicBezTo>
                    <a:pt x="16" y="636"/>
                    <a:pt x="16" y="636"/>
                    <a:pt x="16" y="636"/>
                  </a:cubicBezTo>
                  <a:cubicBezTo>
                    <a:pt x="16" y="636"/>
                    <a:pt x="53" y="420"/>
                    <a:pt x="56" y="336"/>
                  </a:cubicBezTo>
                  <a:cubicBezTo>
                    <a:pt x="88" y="212"/>
                    <a:pt x="90" y="121"/>
                    <a:pt x="90" y="121"/>
                  </a:cubicBezTo>
                  <a:lnTo>
                    <a:pt x="93"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7" name="Freeform 15"/>
            <p:cNvSpPr>
              <a:spLocks/>
            </p:cNvSpPr>
            <p:nvPr/>
          </p:nvSpPr>
          <p:spPr bwMode="auto">
            <a:xfrm>
              <a:off x="7820024" y="3216275"/>
              <a:ext cx="255587" cy="111125"/>
            </a:xfrm>
            <a:custGeom>
              <a:avLst/>
              <a:gdLst>
                <a:gd name="T0" fmla="*/ 96 w 251"/>
                <a:gd name="T1" fmla="*/ 110 h 110"/>
                <a:gd name="T2" fmla="*/ 251 w 251"/>
                <a:gd name="T3" fmla="*/ 0 h 110"/>
                <a:gd name="T4" fmla="*/ 0 w 251"/>
                <a:gd name="T5" fmla="*/ 0 h 110"/>
                <a:gd name="T6" fmla="*/ 96 w 251"/>
                <a:gd name="T7" fmla="*/ 110 h 110"/>
              </a:gdLst>
              <a:ahLst/>
              <a:cxnLst>
                <a:cxn ang="0">
                  <a:pos x="T0" y="T1"/>
                </a:cxn>
                <a:cxn ang="0">
                  <a:pos x="T2" y="T3"/>
                </a:cxn>
                <a:cxn ang="0">
                  <a:pos x="T4" y="T5"/>
                </a:cxn>
                <a:cxn ang="0">
                  <a:pos x="T6" y="T7"/>
                </a:cxn>
              </a:cxnLst>
              <a:rect l="0" t="0" r="r" b="b"/>
              <a:pathLst>
                <a:path w="251" h="110">
                  <a:moveTo>
                    <a:pt x="96" y="110"/>
                  </a:moveTo>
                  <a:cubicBezTo>
                    <a:pt x="179" y="67"/>
                    <a:pt x="251" y="0"/>
                    <a:pt x="251" y="0"/>
                  </a:cubicBezTo>
                  <a:cubicBezTo>
                    <a:pt x="0" y="0"/>
                    <a:pt x="0" y="0"/>
                    <a:pt x="0" y="0"/>
                  </a:cubicBezTo>
                  <a:cubicBezTo>
                    <a:pt x="26" y="71"/>
                    <a:pt x="96" y="110"/>
                    <a:pt x="96" y="11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8" name="Freeform 16"/>
            <p:cNvSpPr>
              <a:spLocks/>
            </p:cNvSpPr>
            <p:nvPr/>
          </p:nvSpPr>
          <p:spPr bwMode="auto">
            <a:xfrm>
              <a:off x="7820024" y="3219450"/>
              <a:ext cx="255587" cy="50800"/>
            </a:xfrm>
            <a:custGeom>
              <a:avLst/>
              <a:gdLst>
                <a:gd name="T0" fmla="*/ 0 w 251"/>
                <a:gd name="T1" fmla="*/ 0 h 51"/>
                <a:gd name="T2" fmla="*/ 28 w 251"/>
                <a:gd name="T3" fmla="*/ 51 h 51"/>
                <a:gd name="T4" fmla="*/ 251 w 251"/>
                <a:gd name="T5" fmla="*/ 0 h 51"/>
                <a:gd name="T6" fmla="*/ 0 w 251"/>
                <a:gd name="T7" fmla="*/ 0 h 51"/>
              </a:gdLst>
              <a:ahLst/>
              <a:cxnLst>
                <a:cxn ang="0">
                  <a:pos x="T0" y="T1"/>
                </a:cxn>
                <a:cxn ang="0">
                  <a:pos x="T2" y="T3"/>
                </a:cxn>
                <a:cxn ang="0">
                  <a:pos x="T4" y="T5"/>
                </a:cxn>
                <a:cxn ang="0">
                  <a:pos x="T6" y="T7"/>
                </a:cxn>
              </a:cxnLst>
              <a:rect l="0" t="0" r="r" b="b"/>
              <a:pathLst>
                <a:path w="251" h="51">
                  <a:moveTo>
                    <a:pt x="0" y="0"/>
                  </a:moveTo>
                  <a:cubicBezTo>
                    <a:pt x="7" y="19"/>
                    <a:pt x="17" y="36"/>
                    <a:pt x="28" y="51"/>
                  </a:cubicBezTo>
                  <a:cubicBezTo>
                    <a:pt x="132" y="39"/>
                    <a:pt x="251" y="0"/>
                    <a:pt x="251" y="0"/>
                  </a:cubicBezTo>
                  <a:lnTo>
                    <a:pt x="0" y="0"/>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9" name="Freeform 17"/>
            <p:cNvSpPr>
              <a:spLocks/>
            </p:cNvSpPr>
            <p:nvPr/>
          </p:nvSpPr>
          <p:spPr bwMode="auto">
            <a:xfrm>
              <a:off x="7813674" y="3175000"/>
              <a:ext cx="271462" cy="41275"/>
            </a:xfrm>
            <a:custGeom>
              <a:avLst/>
              <a:gdLst>
                <a:gd name="T0" fmla="*/ 171 w 171"/>
                <a:gd name="T1" fmla="*/ 26 h 26"/>
                <a:gd name="T2" fmla="*/ 2 w 171"/>
                <a:gd name="T3" fmla="*/ 26 h 26"/>
                <a:gd name="T4" fmla="*/ 0 w 171"/>
                <a:gd name="T5" fmla="*/ 0 h 26"/>
                <a:gd name="T6" fmla="*/ 171 w 171"/>
                <a:gd name="T7" fmla="*/ 0 h 26"/>
                <a:gd name="T8" fmla="*/ 171 w 171"/>
                <a:gd name="T9" fmla="*/ 26 h 26"/>
              </a:gdLst>
              <a:ahLst/>
              <a:cxnLst>
                <a:cxn ang="0">
                  <a:pos x="T0" y="T1"/>
                </a:cxn>
                <a:cxn ang="0">
                  <a:pos x="T2" y="T3"/>
                </a:cxn>
                <a:cxn ang="0">
                  <a:pos x="T4" y="T5"/>
                </a:cxn>
                <a:cxn ang="0">
                  <a:pos x="T6" y="T7"/>
                </a:cxn>
                <a:cxn ang="0">
                  <a:pos x="T8" y="T9"/>
                </a:cxn>
              </a:cxnLst>
              <a:rect l="0" t="0" r="r" b="b"/>
              <a:pathLst>
                <a:path w="171" h="26">
                  <a:moveTo>
                    <a:pt x="171" y="26"/>
                  </a:moveTo>
                  <a:lnTo>
                    <a:pt x="2" y="26"/>
                  </a:lnTo>
                  <a:lnTo>
                    <a:pt x="0" y="0"/>
                  </a:lnTo>
                  <a:lnTo>
                    <a:pt x="171" y="0"/>
                  </a:lnTo>
                  <a:lnTo>
                    <a:pt x="171" y="2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30" name="Freeform 18"/>
            <p:cNvSpPr>
              <a:spLocks/>
            </p:cNvSpPr>
            <p:nvPr/>
          </p:nvSpPr>
          <p:spPr bwMode="auto">
            <a:xfrm>
              <a:off x="7813674" y="3175000"/>
              <a:ext cx="271462" cy="41275"/>
            </a:xfrm>
            <a:custGeom>
              <a:avLst/>
              <a:gdLst>
                <a:gd name="T0" fmla="*/ 171 w 171"/>
                <a:gd name="T1" fmla="*/ 26 h 26"/>
                <a:gd name="T2" fmla="*/ 2 w 171"/>
                <a:gd name="T3" fmla="*/ 26 h 26"/>
                <a:gd name="T4" fmla="*/ 0 w 171"/>
                <a:gd name="T5" fmla="*/ 0 h 26"/>
                <a:gd name="T6" fmla="*/ 171 w 171"/>
                <a:gd name="T7" fmla="*/ 0 h 26"/>
                <a:gd name="T8" fmla="*/ 171 w 171"/>
                <a:gd name="T9" fmla="*/ 26 h 26"/>
              </a:gdLst>
              <a:ahLst/>
              <a:cxnLst>
                <a:cxn ang="0">
                  <a:pos x="T0" y="T1"/>
                </a:cxn>
                <a:cxn ang="0">
                  <a:pos x="T2" y="T3"/>
                </a:cxn>
                <a:cxn ang="0">
                  <a:pos x="T4" y="T5"/>
                </a:cxn>
                <a:cxn ang="0">
                  <a:pos x="T6" y="T7"/>
                </a:cxn>
                <a:cxn ang="0">
                  <a:pos x="T8" y="T9"/>
                </a:cxn>
              </a:cxnLst>
              <a:rect l="0" t="0" r="r" b="b"/>
              <a:pathLst>
                <a:path w="171" h="26">
                  <a:moveTo>
                    <a:pt x="171" y="26"/>
                  </a:moveTo>
                  <a:lnTo>
                    <a:pt x="2" y="26"/>
                  </a:lnTo>
                  <a:lnTo>
                    <a:pt x="0" y="0"/>
                  </a:lnTo>
                  <a:lnTo>
                    <a:pt x="171" y="0"/>
                  </a:lnTo>
                  <a:lnTo>
                    <a:pt x="171"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31" name="Freeform 19"/>
            <p:cNvSpPr>
              <a:spLocks/>
            </p:cNvSpPr>
            <p:nvPr/>
          </p:nvSpPr>
          <p:spPr bwMode="auto">
            <a:xfrm>
              <a:off x="7948612" y="3175000"/>
              <a:ext cx="31750" cy="41275"/>
            </a:xfrm>
            <a:custGeom>
              <a:avLst/>
              <a:gdLst>
                <a:gd name="T0" fmla="*/ 0 w 20"/>
                <a:gd name="T1" fmla="*/ 0 h 26"/>
                <a:gd name="T2" fmla="*/ 0 w 20"/>
                <a:gd name="T3" fmla="*/ 0 h 26"/>
                <a:gd name="T4" fmla="*/ 0 w 20"/>
                <a:gd name="T5" fmla="*/ 26 h 26"/>
                <a:gd name="T6" fmla="*/ 20 w 20"/>
                <a:gd name="T7" fmla="*/ 26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0" y="0"/>
                  </a:lnTo>
                  <a:lnTo>
                    <a:pt x="0" y="26"/>
                  </a:lnTo>
                  <a:lnTo>
                    <a:pt x="20" y="26"/>
                  </a:lnTo>
                  <a:lnTo>
                    <a:pt x="0" y="0"/>
                  </a:lnTo>
                  <a:close/>
                </a:path>
              </a:pathLst>
            </a:custGeom>
            <a:solidFill>
              <a:srgbClr val="D6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32" name="Freeform 20"/>
            <p:cNvSpPr>
              <a:spLocks/>
            </p:cNvSpPr>
            <p:nvPr/>
          </p:nvSpPr>
          <p:spPr bwMode="auto">
            <a:xfrm>
              <a:off x="7948612" y="3175000"/>
              <a:ext cx="31750" cy="41275"/>
            </a:xfrm>
            <a:custGeom>
              <a:avLst/>
              <a:gdLst>
                <a:gd name="T0" fmla="*/ 0 w 20"/>
                <a:gd name="T1" fmla="*/ 0 h 26"/>
                <a:gd name="T2" fmla="*/ 0 w 20"/>
                <a:gd name="T3" fmla="*/ 0 h 26"/>
                <a:gd name="T4" fmla="*/ 0 w 20"/>
                <a:gd name="T5" fmla="*/ 26 h 26"/>
                <a:gd name="T6" fmla="*/ 20 w 20"/>
                <a:gd name="T7" fmla="*/ 26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0" y="0"/>
                  </a:lnTo>
                  <a:lnTo>
                    <a:pt x="0" y="26"/>
                  </a:lnTo>
                  <a:lnTo>
                    <a:pt x="20"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33" name="Rectangle 21"/>
            <p:cNvSpPr>
              <a:spLocks noChangeArrowheads="1"/>
            </p:cNvSpPr>
            <p:nvPr/>
          </p:nvSpPr>
          <p:spPr bwMode="auto">
            <a:xfrm>
              <a:off x="7891462" y="3168650"/>
              <a:ext cx="60325" cy="523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34" name="Freeform 22"/>
            <p:cNvSpPr>
              <a:spLocks/>
            </p:cNvSpPr>
            <p:nvPr/>
          </p:nvSpPr>
          <p:spPr bwMode="auto">
            <a:xfrm>
              <a:off x="7678737" y="3840162"/>
              <a:ext cx="174625" cy="95250"/>
            </a:xfrm>
            <a:custGeom>
              <a:avLst/>
              <a:gdLst>
                <a:gd name="T0" fmla="*/ 82 w 170"/>
                <a:gd name="T1" fmla="*/ 0 h 94"/>
                <a:gd name="T2" fmla="*/ 76 w 170"/>
                <a:gd name="T3" fmla="*/ 29 h 94"/>
                <a:gd name="T4" fmla="*/ 0 w 170"/>
                <a:gd name="T5" fmla="*/ 76 h 94"/>
                <a:gd name="T6" fmla="*/ 0 w 170"/>
                <a:gd name="T7" fmla="*/ 94 h 94"/>
                <a:gd name="T8" fmla="*/ 158 w 170"/>
                <a:gd name="T9" fmla="*/ 94 h 94"/>
                <a:gd name="T10" fmla="*/ 168 w 170"/>
                <a:gd name="T11" fmla="*/ 84 h 94"/>
                <a:gd name="T12" fmla="*/ 170 w 170"/>
                <a:gd name="T13" fmla="*/ 12 h 94"/>
                <a:gd name="T14" fmla="*/ 160 w 170"/>
                <a:gd name="T15" fmla="*/ 7 h 94"/>
                <a:gd name="T16" fmla="*/ 152 w 170"/>
                <a:gd name="T17" fmla="*/ 12 h 94"/>
                <a:gd name="T18" fmla="*/ 137 w 170"/>
                <a:gd name="T19" fmla="*/ 9 h 94"/>
                <a:gd name="T20" fmla="*/ 118 w 170"/>
                <a:gd name="T21" fmla="*/ 0 h 94"/>
                <a:gd name="T22" fmla="*/ 82 w 170"/>
                <a:gd name="T2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94">
                  <a:moveTo>
                    <a:pt x="82" y="0"/>
                  </a:moveTo>
                  <a:cubicBezTo>
                    <a:pt x="76" y="29"/>
                    <a:pt x="76" y="29"/>
                    <a:pt x="76" y="29"/>
                  </a:cubicBezTo>
                  <a:cubicBezTo>
                    <a:pt x="0" y="76"/>
                    <a:pt x="0" y="76"/>
                    <a:pt x="0" y="76"/>
                  </a:cubicBezTo>
                  <a:cubicBezTo>
                    <a:pt x="0" y="94"/>
                    <a:pt x="0" y="94"/>
                    <a:pt x="0" y="94"/>
                  </a:cubicBezTo>
                  <a:cubicBezTo>
                    <a:pt x="158" y="94"/>
                    <a:pt x="158" y="94"/>
                    <a:pt x="158" y="94"/>
                  </a:cubicBezTo>
                  <a:cubicBezTo>
                    <a:pt x="163" y="94"/>
                    <a:pt x="168" y="89"/>
                    <a:pt x="168" y="84"/>
                  </a:cubicBezTo>
                  <a:cubicBezTo>
                    <a:pt x="170" y="12"/>
                    <a:pt x="170" y="12"/>
                    <a:pt x="170" y="12"/>
                  </a:cubicBezTo>
                  <a:cubicBezTo>
                    <a:pt x="170" y="7"/>
                    <a:pt x="164" y="4"/>
                    <a:pt x="160" y="7"/>
                  </a:cubicBezTo>
                  <a:cubicBezTo>
                    <a:pt x="152" y="12"/>
                    <a:pt x="152" y="12"/>
                    <a:pt x="152" y="12"/>
                  </a:cubicBezTo>
                  <a:cubicBezTo>
                    <a:pt x="147" y="15"/>
                    <a:pt x="141" y="14"/>
                    <a:pt x="137" y="9"/>
                  </a:cubicBezTo>
                  <a:cubicBezTo>
                    <a:pt x="133" y="4"/>
                    <a:pt x="126" y="0"/>
                    <a:pt x="118" y="0"/>
                  </a:cubicBezTo>
                  <a:lnTo>
                    <a:pt x="8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35" name="Freeform 23"/>
            <p:cNvSpPr>
              <a:spLocks/>
            </p:cNvSpPr>
            <p:nvPr/>
          </p:nvSpPr>
          <p:spPr bwMode="auto">
            <a:xfrm>
              <a:off x="7796212" y="3856037"/>
              <a:ext cx="57150" cy="82550"/>
            </a:xfrm>
            <a:custGeom>
              <a:avLst/>
              <a:gdLst>
                <a:gd name="T0" fmla="*/ 0 w 55"/>
                <a:gd name="T1" fmla="*/ 82 h 82"/>
                <a:gd name="T2" fmla="*/ 43 w 55"/>
                <a:gd name="T3" fmla="*/ 82 h 82"/>
                <a:gd name="T4" fmla="*/ 53 w 55"/>
                <a:gd name="T5" fmla="*/ 72 h 82"/>
                <a:gd name="T6" fmla="*/ 55 w 55"/>
                <a:gd name="T7" fmla="*/ 0 h 82"/>
                <a:gd name="T8" fmla="*/ 0 w 55"/>
                <a:gd name="T9" fmla="*/ 82 h 82"/>
              </a:gdLst>
              <a:ahLst/>
              <a:cxnLst>
                <a:cxn ang="0">
                  <a:pos x="T0" y="T1"/>
                </a:cxn>
                <a:cxn ang="0">
                  <a:pos x="T2" y="T3"/>
                </a:cxn>
                <a:cxn ang="0">
                  <a:pos x="T4" y="T5"/>
                </a:cxn>
                <a:cxn ang="0">
                  <a:pos x="T6" y="T7"/>
                </a:cxn>
                <a:cxn ang="0">
                  <a:pos x="T8" y="T9"/>
                </a:cxn>
              </a:cxnLst>
              <a:rect l="0" t="0" r="r" b="b"/>
              <a:pathLst>
                <a:path w="55" h="82">
                  <a:moveTo>
                    <a:pt x="0" y="82"/>
                  </a:moveTo>
                  <a:cubicBezTo>
                    <a:pt x="43" y="82"/>
                    <a:pt x="43" y="82"/>
                    <a:pt x="43" y="82"/>
                  </a:cubicBezTo>
                  <a:cubicBezTo>
                    <a:pt x="48" y="82"/>
                    <a:pt x="53" y="77"/>
                    <a:pt x="53" y="72"/>
                  </a:cubicBezTo>
                  <a:cubicBezTo>
                    <a:pt x="55" y="0"/>
                    <a:pt x="55" y="0"/>
                    <a:pt x="55" y="0"/>
                  </a:cubicBezTo>
                  <a:lnTo>
                    <a:pt x="0" y="82"/>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36" name="Freeform 24"/>
            <p:cNvSpPr>
              <a:spLocks/>
            </p:cNvSpPr>
            <p:nvPr/>
          </p:nvSpPr>
          <p:spPr bwMode="auto">
            <a:xfrm>
              <a:off x="8053387" y="3840162"/>
              <a:ext cx="106362" cy="95250"/>
            </a:xfrm>
            <a:custGeom>
              <a:avLst/>
              <a:gdLst>
                <a:gd name="T0" fmla="*/ 75 w 105"/>
                <a:gd name="T1" fmla="*/ 29 h 94"/>
                <a:gd name="T2" fmla="*/ 74 w 105"/>
                <a:gd name="T3" fmla="*/ 6 h 94"/>
                <a:gd name="T4" fmla="*/ 67 w 105"/>
                <a:gd name="T5" fmla="*/ 0 h 94"/>
                <a:gd name="T6" fmla="*/ 20 w 105"/>
                <a:gd name="T7" fmla="*/ 0 h 94"/>
                <a:gd name="T8" fmla="*/ 11 w 105"/>
                <a:gd name="T9" fmla="*/ 5 h 94"/>
                <a:gd name="T10" fmla="*/ 10 w 105"/>
                <a:gd name="T11" fmla="*/ 6 h 94"/>
                <a:gd name="T12" fmla="*/ 5 w 105"/>
                <a:gd name="T13" fmla="*/ 6 h 94"/>
                <a:gd name="T14" fmla="*/ 3 w 105"/>
                <a:gd name="T15" fmla="*/ 3 h 94"/>
                <a:gd name="T16" fmla="*/ 0 w 105"/>
                <a:gd name="T17" fmla="*/ 4 h 94"/>
                <a:gd name="T18" fmla="*/ 0 w 105"/>
                <a:gd name="T19" fmla="*/ 25 h 94"/>
                <a:gd name="T20" fmla="*/ 0 w 105"/>
                <a:gd name="T21" fmla="*/ 39 h 94"/>
                <a:gd name="T22" fmla="*/ 0 w 105"/>
                <a:gd name="T23" fmla="*/ 81 h 94"/>
                <a:gd name="T24" fmla="*/ 13 w 105"/>
                <a:gd name="T25" fmla="*/ 94 h 94"/>
                <a:gd name="T26" fmla="*/ 98 w 105"/>
                <a:gd name="T27" fmla="*/ 94 h 94"/>
                <a:gd name="T28" fmla="*/ 105 w 105"/>
                <a:gd name="T29" fmla="*/ 87 h 94"/>
                <a:gd name="T30" fmla="*/ 105 w 105"/>
                <a:gd name="T31" fmla="*/ 74 h 94"/>
                <a:gd name="T32" fmla="*/ 75 w 105"/>
                <a:gd name="T33"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94">
                  <a:moveTo>
                    <a:pt x="75" y="29"/>
                  </a:moveTo>
                  <a:cubicBezTo>
                    <a:pt x="74" y="6"/>
                    <a:pt x="74" y="6"/>
                    <a:pt x="74" y="6"/>
                  </a:cubicBezTo>
                  <a:cubicBezTo>
                    <a:pt x="74" y="3"/>
                    <a:pt x="71" y="0"/>
                    <a:pt x="67" y="0"/>
                  </a:cubicBezTo>
                  <a:cubicBezTo>
                    <a:pt x="20" y="0"/>
                    <a:pt x="20" y="0"/>
                    <a:pt x="20" y="0"/>
                  </a:cubicBezTo>
                  <a:cubicBezTo>
                    <a:pt x="17" y="0"/>
                    <a:pt x="13" y="2"/>
                    <a:pt x="11" y="5"/>
                  </a:cubicBezTo>
                  <a:cubicBezTo>
                    <a:pt x="10" y="6"/>
                    <a:pt x="10" y="6"/>
                    <a:pt x="10" y="6"/>
                  </a:cubicBezTo>
                  <a:cubicBezTo>
                    <a:pt x="9" y="8"/>
                    <a:pt x="7" y="8"/>
                    <a:pt x="5" y="6"/>
                  </a:cubicBezTo>
                  <a:cubicBezTo>
                    <a:pt x="3" y="3"/>
                    <a:pt x="3" y="3"/>
                    <a:pt x="3" y="3"/>
                  </a:cubicBezTo>
                  <a:cubicBezTo>
                    <a:pt x="2" y="2"/>
                    <a:pt x="0" y="3"/>
                    <a:pt x="0" y="4"/>
                  </a:cubicBezTo>
                  <a:cubicBezTo>
                    <a:pt x="0" y="25"/>
                    <a:pt x="0" y="25"/>
                    <a:pt x="0" y="25"/>
                  </a:cubicBezTo>
                  <a:cubicBezTo>
                    <a:pt x="0" y="39"/>
                    <a:pt x="0" y="39"/>
                    <a:pt x="0" y="39"/>
                  </a:cubicBezTo>
                  <a:cubicBezTo>
                    <a:pt x="0" y="81"/>
                    <a:pt x="0" y="81"/>
                    <a:pt x="0" y="81"/>
                  </a:cubicBezTo>
                  <a:cubicBezTo>
                    <a:pt x="0" y="88"/>
                    <a:pt x="6" y="94"/>
                    <a:pt x="13" y="94"/>
                  </a:cubicBezTo>
                  <a:cubicBezTo>
                    <a:pt x="98" y="94"/>
                    <a:pt x="98" y="94"/>
                    <a:pt x="98" y="94"/>
                  </a:cubicBezTo>
                  <a:cubicBezTo>
                    <a:pt x="102" y="94"/>
                    <a:pt x="105" y="91"/>
                    <a:pt x="105" y="87"/>
                  </a:cubicBezTo>
                  <a:cubicBezTo>
                    <a:pt x="105" y="74"/>
                    <a:pt x="105" y="74"/>
                    <a:pt x="105" y="74"/>
                  </a:cubicBezTo>
                  <a:lnTo>
                    <a:pt x="75" y="2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37" name="Freeform 25"/>
            <p:cNvSpPr>
              <a:spLocks/>
            </p:cNvSpPr>
            <p:nvPr/>
          </p:nvSpPr>
          <p:spPr bwMode="auto">
            <a:xfrm>
              <a:off x="8053387" y="3911600"/>
              <a:ext cx="106362" cy="26988"/>
            </a:xfrm>
            <a:custGeom>
              <a:avLst/>
              <a:gdLst>
                <a:gd name="T0" fmla="*/ 105 w 105"/>
                <a:gd name="T1" fmla="*/ 12 h 27"/>
                <a:gd name="T2" fmla="*/ 105 w 105"/>
                <a:gd name="T3" fmla="*/ 20 h 27"/>
                <a:gd name="T4" fmla="*/ 98 w 105"/>
                <a:gd name="T5" fmla="*/ 27 h 27"/>
                <a:gd name="T6" fmla="*/ 13 w 105"/>
                <a:gd name="T7" fmla="*/ 27 h 27"/>
                <a:gd name="T8" fmla="*/ 0 w 105"/>
                <a:gd name="T9" fmla="*/ 14 h 27"/>
                <a:gd name="T10" fmla="*/ 0 w 105"/>
                <a:gd name="T11" fmla="*/ 0 h 27"/>
                <a:gd name="T12" fmla="*/ 11 w 105"/>
                <a:gd name="T13" fmla="*/ 12 h 27"/>
                <a:gd name="T14" fmla="*/ 105 w 105"/>
                <a:gd name="T15" fmla="*/ 1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7">
                  <a:moveTo>
                    <a:pt x="105" y="12"/>
                  </a:moveTo>
                  <a:cubicBezTo>
                    <a:pt x="105" y="20"/>
                    <a:pt x="105" y="20"/>
                    <a:pt x="105" y="20"/>
                  </a:cubicBezTo>
                  <a:cubicBezTo>
                    <a:pt x="105" y="24"/>
                    <a:pt x="102" y="27"/>
                    <a:pt x="98" y="27"/>
                  </a:cubicBezTo>
                  <a:cubicBezTo>
                    <a:pt x="13" y="27"/>
                    <a:pt x="13" y="27"/>
                    <a:pt x="13" y="27"/>
                  </a:cubicBezTo>
                  <a:cubicBezTo>
                    <a:pt x="6" y="27"/>
                    <a:pt x="0" y="21"/>
                    <a:pt x="0" y="14"/>
                  </a:cubicBezTo>
                  <a:cubicBezTo>
                    <a:pt x="0" y="0"/>
                    <a:pt x="0" y="0"/>
                    <a:pt x="0" y="0"/>
                  </a:cubicBezTo>
                  <a:cubicBezTo>
                    <a:pt x="11" y="12"/>
                    <a:pt x="11" y="12"/>
                    <a:pt x="11" y="12"/>
                  </a:cubicBezTo>
                  <a:lnTo>
                    <a:pt x="105" y="12"/>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38" name="Freeform 26"/>
            <p:cNvSpPr>
              <a:spLocks/>
            </p:cNvSpPr>
            <p:nvPr/>
          </p:nvSpPr>
          <p:spPr bwMode="auto">
            <a:xfrm>
              <a:off x="7848599" y="2859087"/>
              <a:ext cx="166687" cy="192088"/>
            </a:xfrm>
            <a:custGeom>
              <a:avLst/>
              <a:gdLst>
                <a:gd name="T0" fmla="*/ 0 w 105"/>
                <a:gd name="T1" fmla="*/ 30 h 121"/>
                <a:gd name="T2" fmla="*/ 52 w 105"/>
                <a:gd name="T3" fmla="*/ 0 h 121"/>
                <a:gd name="T4" fmla="*/ 105 w 105"/>
                <a:gd name="T5" fmla="*/ 30 h 121"/>
                <a:gd name="T6" fmla="*/ 105 w 105"/>
                <a:gd name="T7" fmla="*/ 91 h 121"/>
                <a:gd name="T8" fmla="*/ 52 w 105"/>
                <a:gd name="T9" fmla="*/ 121 h 121"/>
                <a:gd name="T10" fmla="*/ 0 w 105"/>
                <a:gd name="T11" fmla="*/ 91 h 121"/>
                <a:gd name="T12" fmla="*/ 0 w 105"/>
                <a:gd name="T13" fmla="*/ 30 h 121"/>
              </a:gdLst>
              <a:ahLst/>
              <a:cxnLst>
                <a:cxn ang="0">
                  <a:pos x="T0" y="T1"/>
                </a:cxn>
                <a:cxn ang="0">
                  <a:pos x="T2" y="T3"/>
                </a:cxn>
                <a:cxn ang="0">
                  <a:pos x="T4" y="T5"/>
                </a:cxn>
                <a:cxn ang="0">
                  <a:pos x="T6" y="T7"/>
                </a:cxn>
                <a:cxn ang="0">
                  <a:pos x="T8" y="T9"/>
                </a:cxn>
                <a:cxn ang="0">
                  <a:pos x="T10" y="T11"/>
                </a:cxn>
                <a:cxn ang="0">
                  <a:pos x="T12" y="T13"/>
                </a:cxn>
              </a:cxnLst>
              <a:rect l="0" t="0" r="r" b="b"/>
              <a:pathLst>
                <a:path w="105" h="121">
                  <a:moveTo>
                    <a:pt x="0" y="30"/>
                  </a:moveTo>
                  <a:lnTo>
                    <a:pt x="52" y="0"/>
                  </a:lnTo>
                  <a:lnTo>
                    <a:pt x="105" y="30"/>
                  </a:lnTo>
                  <a:lnTo>
                    <a:pt x="105" y="91"/>
                  </a:lnTo>
                  <a:lnTo>
                    <a:pt x="52" y="121"/>
                  </a:lnTo>
                  <a:lnTo>
                    <a:pt x="0" y="91"/>
                  </a:lnTo>
                  <a:lnTo>
                    <a:pt x="0" y="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39" name="Freeform 27"/>
            <p:cNvSpPr>
              <a:spLocks/>
            </p:cNvSpPr>
            <p:nvPr/>
          </p:nvSpPr>
          <p:spPr bwMode="auto">
            <a:xfrm>
              <a:off x="7848599" y="2859087"/>
              <a:ext cx="166687" cy="192088"/>
            </a:xfrm>
            <a:custGeom>
              <a:avLst/>
              <a:gdLst>
                <a:gd name="T0" fmla="*/ 0 w 105"/>
                <a:gd name="T1" fmla="*/ 30 h 121"/>
                <a:gd name="T2" fmla="*/ 52 w 105"/>
                <a:gd name="T3" fmla="*/ 0 h 121"/>
                <a:gd name="T4" fmla="*/ 105 w 105"/>
                <a:gd name="T5" fmla="*/ 30 h 121"/>
                <a:gd name="T6" fmla="*/ 105 w 105"/>
                <a:gd name="T7" fmla="*/ 91 h 121"/>
                <a:gd name="T8" fmla="*/ 52 w 105"/>
                <a:gd name="T9" fmla="*/ 121 h 121"/>
                <a:gd name="T10" fmla="*/ 0 w 105"/>
                <a:gd name="T11" fmla="*/ 91 h 121"/>
                <a:gd name="T12" fmla="*/ 0 w 105"/>
                <a:gd name="T13" fmla="*/ 30 h 121"/>
              </a:gdLst>
              <a:ahLst/>
              <a:cxnLst>
                <a:cxn ang="0">
                  <a:pos x="T0" y="T1"/>
                </a:cxn>
                <a:cxn ang="0">
                  <a:pos x="T2" y="T3"/>
                </a:cxn>
                <a:cxn ang="0">
                  <a:pos x="T4" y="T5"/>
                </a:cxn>
                <a:cxn ang="0">
                  <a:pos x="T6" y="T7"/>
                </a:cxn>
                <a:cxn ang="0">
                  <a:pos x="T8" y="T9"/>
                </a:cxn>
                <a:cxn ang="0">
                  <a:pos x="T10" y="T11"/>
                </a:cxn>
                <a:cxn ang="0">
                  <a:pos x="T12" y="T13"/>
                </a:cxn>
              </a:cxnLst>
              <a:rect l="0" t="0" r="r" b="b"/>
              <a:pathLst>
                <a:path w="105" h="121">
                  <a:moveTo>
                    <a:pt x="0" y="30"/>
                  </a:moveTo>
                  <a:lnTo>
                    <a:pt x="52" y="0"/>
                  </a:lnTo>
                  <a:lnTo>
                    <a:pt x="105" y="30"/>
                  </a:lnTo>
                  <a:lnTo>
                    <a:pt x="105" y="91"/>
                  </a:lnTo>
                  <a:lnTo>
                    <a:pt x="52" y="121"/>
                  </a:lnTo>
                  <a:lnTo>
                    <a:pt x="0" y="91"/>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40" name="Rectangle 28"/>
            <p:cNvSpPr>
              <a:spLocks noChangeArrowheads="1"/>
            </p:cNvSpPr>
            <p:nvPr/>
          </p:nvSpPr>
          <p:spPr bwMode="auto">
            <a:xfrm>
              <a:off x="7880349" y="2911475"/>
              <a:ext cx="26987"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41" name="Rectangle 29"/>
            <p:cNvSpPr>
              <a:spLocks noChangeArrowheads="1"/>
            </p:cNvSpPr>
            <p:nvPr/>
          </p:nvSpPr>
          <p:spPr bwMode="auto">
            <a:xfrm>
              <a:off x="7939087" y="2911475"/>
              <a:ext cx="25400"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42" name="Rectangle 30"/>
            <p:cNvSpPr>
              <a:spLocks noChangeArrowheads="1"/>
            </p:cNvSpPr>
            <p:nvPr/>
          </p:nvSpPr>
          <p:spPr bwMode="auto">
            <a:xfrm>
              <a:off x="7916862" y="2911475"/>
              <a:ext cx="698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43" name="Rectangle 31"/>
            <p:cNvSpPr>
              <a:spLocks noChangeArrowheads="1"/>
            </p:cNvSpPr>
            <p:nvPr/>
          </p:nvSpPr>
          <p:spPr bwMode="auto">
            <a:xfrm>
              <a:off x="7916862" y="2911475"/>
              <a:ext cx="698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44" name="Freeform 32"/>
            <p:cNvSpPr>
              <a:spLocks/>
            </p:cNvSpPr>
            <p:nvPr/>
          </p:nvSpPr>
          <p:spPr bwMode="auto">
            <a:xfrm>
              <a:off x="7908924" y="2755900"/>
              <a:ext cx="184150" cy="420688"/>
            </a:xfrm>
            <a:custGeom>
              <a:avLst/>
              <a:gdLst>
                <a:gd name="T0" fmla="*/ 159 w 180"/>
                <a:gd name="T1" fmla="*/ 0 h 413"/>
                <a:gd name="T2" fmla="*/ 0 w 180"/>
                <a:gd name="T3" fmla="*/ 0 h 413"/>
                <a:gd name="T4" fmla="*/ 55 w 180"/>
                <a:gd name="T5" fmla="*/ 120 h 413"/>
                <a:gd name="T6" fmla="*/ 104 w 180"/>
                <a:gd name="T7" fmla="*/ 148 h 413"/>
                <a:gd name="T8" fmla="*/ 104 w 180"/>
                <a:gd name="T9" fmla="*/ 243 h 413"/>
                <a:gd name="T10" fmla="*/ 102 w 180"/>
                <a:gd name="T11" fmla="*/ 244 h 413"/>
                <a:gd name="T12" fmla="*/ 164 w 180"/>
                <a:gd name="T13" fmla="*/ 413 h 413"/>
                <a:gd name="T14" fmla="*/ 180 w 180"/>
                <a:gd name="T15" fmla="*/ 138 h 413"/>
                <a:gd name="T16" fmla="*/ 159 w 180"/>
                <a:gd name="T17"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413">
                  <a:moveTo>
                    <a:pt x="159" y="0"/>
                  </a:moveTo>
                  <a:cubicBezTo>
                    <a:pt x="0" y="0"/>
                    <a:pt x="0" y="0"/>
                    <a:pt x="0" y="0"/>
                  </a:cubicBezTo>
                  <a:cubicBezTo>
                    <a:pt x="9" y="10"/>
                    <a:pt x="30" y="59"/>
                    <a:pt x="55" y="120"/>
                  </a:cubicBezTo>
                  <a:cubicBezTo>
                    <a:pt x="104" y="148"/>
                    <a:pt x="104" y="148"/>
                    <a:pt x="104" y="148"/>
                  </a:cubicBezTo>
                  <a:cubicBezTo>
                    <a:pt x="104" y="243"/>
                    <a:pt x="104" y="243"/>
                    <a:pt x="104" y="243"/>
                  </a:cubicBezTo>
                  <a:cubicBezTo>
                    <a:pt x="102" y="244"/>
                    <a:pt x="102" y="244"/>
                    <a:pt x="102" y="244"/>
                  </a:cubicBezTo>
                  <a:cubicBezTo>
                    <a:pt x="136" y="333"/>
                    <a:pt x="164" y="413"/>
                    <a:pt x="164" y="413"/>
                  </a:cubicBezTo>
                  <a:cubicBezTo>
                    <a:pt x="180" y="138"/>
                    <a:pt x="180" y="138"/>
                    <a:pt x="180" y="138"/>
                  </a:cubicBezTo>
                  <a:cubicBezTo>
                    <a:pt x="159" y="0"/>
                    <a:pt x="159" y="0"/>
                    <a:pt x="159" y="0"/>
                  </a:cubicBezTo>
                </a:path>
              </a:pathLst>
            </a:custGeom>
            <a:solidFill>
              <a:srgbClr val="00B0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45" name="Freeform 33"/>
            <p:cNvSpPr>
              <a:spLocks/>
            </p:cNvSpPr>
            <p:nvPr/>
          </p:nvSpPr>
          <p:spPr bwMode="auto">
            <a:xfrm>
              <a:off x="7966074" y="2878137"/>
              <a:ext cx="49212" cy="127000"/>
            </a:xfrm>
            <a:custGeom>
              <a:avLst/>
              <a:gdLst>
                <a:gd name="T0" fmla="*/ 0 w 49"/>
                <a:gd name="T1" fmla="*/ 0 h 124"/>
                <a:gd name="T2" fmla="*/ 12 w 49"/>
                <a:gd name="T3" fmla="*/ 32 h 124"/>
                <a:gd name="T4" fmla="*/ 21 w 49"/>
                <a:gd name="T5" fmla="*/ 32 h 124"/>
                <a:gd name="T6" fmla="*/ 21 w 49"/>
                <a:gd name="T7" fmla="*/ 55 h 124"/>
                <a:gd name="T8" fmla="*/ 47 w 49"/>
                <a:gd name="T9" fmla="*/ 124 h 124"/>
                <a:gd name="T10" fmla="*/ 49 w 49"/>
                <a:gd name="T11" fmla="*/ 123 h 124"/>
                <a:gd name="T12" fmla="*/ 49 w 49"/>
                <a:gd name="T13" fmla="*/ 28 h 124"/>
                <a:gd name="T14" fmla="*/ 0 w 49"/>
                <a:gd name="T15" fmla="*/ 0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24">
                  <a:moveTo>
                    <a:pt x="0" y="0"/>
                  </a:moveTo>
                  <a:cubicBezTo>
                    <a:pt x="4" y="11"/>
                    <a:pt x="8" y="21"/>
                    <a:pt x="12" y="32"/>
                  </a:cubicBezTo>
                  <a:cubicBezTo>
                    <a:pt x="21" y="32"/>
                    <a:pt x="21" y="32"/>
                    <a:pt x="21" y="32"/>
                  </a:cubicBezTo>
                  <a:cubicBezTo>
                    <a:pt x="21" y="55"/>
                    <a:pt x="21" y="55"/>
                    <a:pt x="21" y="55"/>
                  </a:cubicBezTo>
                  <a:cubicBezTo>
                    <a:pt x="30" y="78"/>
                    <a:pt x="39" y="101"/>
                    <a:pt x="47" y="124"/>
                  </a:cubicBezTo>
                  <a:cubicBezTo>
                    <a:pt x="49" y="123"/>
                    <a:pt x="49" y="123"/>
                    <a:pt x="49" y="123"/>
                  </a:cubicBezTo>
                  <a:cubicBezTo>
                    <a:pt x="49" y="28"/>
                    <a:pt x="49" y="28"/>
                    <a:pt x="49" y="28"/>
                  </a:cubicBezTo>
                  <a:cubicBezTo>
                    <a:pt x="0" y="0"/>
                    <a:pt x="0" y="0"/>
                    <a:pt x="0" y="0"/>
                  </a:cubicBezTo>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46" name="Freeform 34"/>
            <p:cNvSpPr>
              <a:spLocks/>
            </p:cNvSpPr>
            <p:nvPr/>
          </p:nvSpPr>
          <p:spPr bwMode="auto">
            <a:xfrm>
              <a:off x="7977187" y="2911475"/>
              <a:ext cx="9525" cy="22225"/>
            </a:xfrm>
            <a:custGeom>
              <a:avLst/>
              <a:gdLst>
                <a:gd name="T0" fmla="*/ 9 w 9"/>
                <a:gd name="T1" fmla="*/ 0 h 23"/>
                <a:gd name="T2" fmla="*/ 0 w 9"/>
                <a:gd name="T3" fmla="*/ 0 h 23"/>
                <a:gd name="T4" fmla="*/ 9 w 9"/>
                <a:gd name="T5" fmla="*/ 23 h 23"/>
                <a:gd name="T6" fmla="*/ 9 w 9"/>
                <a:gd name="T7" fmla="*/ 0 h 23"/>
              </a:gdLst>
              <a:ahLst/>
              <a:cxnLst>
                <a:cxn ang="0">
                  <a:pos x="T0" y="T1"/>
                </a:cxn>
                <a:cxn ang="0">
                  <a:pos x="T2" y="T3"/>
                </a:cxn>
                <a:cxn ang="0">
                  <a:pos x="T4" y="T5"/>
                </a:cxn>
                <a:cxn ang="0">
                  <a:pos x="T6" y="T7"/>
                </a:cxn>
              </a:cxnLst>
              <a:rect l="0" t="0" r="r" b="b"/>
              <a:pathLst>
                <a:path w="9" h="23">
                  <a:moveTo>
                    <a:pt x="9" y="0"/>
                  </a:moveTo>
                  <a:cubicBezTo>
                    <a:pt x="0" y="0"/>
                    <a:pt x="0" y="0"/>
                    <a:pt x="0" y="0"/>
                  </a:cubicBezTo>
                  <a:cubicBezTo>
                    <a:pt x="3" y="8"/>
                    <a:pt x="6" y="16"/>
                    <a:pt x="9" y="23"/>
                  </a:cubicBezTo>
                  <a:cubicBezTo>
                    <a:pt x="9" y="0"/>
                    <a:pt x="9" y="0"/>
                    <a:pt x="9"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47" name="Freeform 35"/>
            <p:cNvSpPr>
              <a:spLocks/>
            </p:cNvSpPr>
            <p:nvPr/>
          </p:nvSpPr>
          <p:spPr bwMode="auto">
            <a:xfrm>
              <a:off x="7873999" y="2679700"/>
              <a:ext cx="147637" cy="130175"/>
            </a:xfrm>
            <a:custGeom>
              <a:avLst/>
              <a:gdLst>
                <a:gd name="T0" fmla="*/ 0 w 145"/>
                <a:gd name="T1" fmla="*/ 75 h 127"/>
                <a:gd name="T2" fmla="*/ 9 w 145"/>
                <a:gd name="T3" fmla="*/ 66 h 127"/>
                <a:gd name="T4" fmla="*/ 9 w 145"/>
                <a:gd name="T5" fmla="*/ 0 h 127"/>
                <a:gd name="T6" fmla="*/ 136 w 145"/>
                <a:gd name="T7" fmla="*/ 0 h 127"/>
                <a:gd name="T8" fmla="*/ 136 w 145"/>
                <a:gd name="T9" fmla="*/ 66 h 127"/>
                <a:gd name="T10" fmla="*/ 145 w 145"/>
                <a:gd name="T11" fmla="*/ 75 h 127"/>
                <a:gd name="T12" fmla="*/ 94 w 145"/>
                <a:gd name="T13" fmla="*/ 112 h 127"/>
                <a:gd name="T14" fmla="*/ 72 w 145"/>
                <a:gd name="T15" fmla="*/ 127 h 127"/>
                <a:gd name="T16" fmla="*/ 50 w 145"/>
                <a:gd name="T17" fmla="*/ 112 h 127"/>
                <a:gd name="T18" fmla="*/ 0 w 145"/>
                <a:gd name="T19" fmla="*/ 7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27">
                  <a:moveTo>
                    <a:pt x="0" y="75"/>
                  </a:moveTo>
                  <a:cubicBezTo>
                    <a:pt x="5" y="75"/>
                    <a:pt x="9" y="71"/>
                    <a:pt x="9" y="66"/>
                  </a:cubicBezTo>
                  <a:cubicBezTo>
                    <a:pt x="9" y="0"/>
                    <a:pt x="9" y="0"/>
                    <a:pt x="9" y="0"/>
                  </a:cubicBezTo>
                  <a:cubicBezTo>
                    <a:pt x="136" y="0"/>
                    <a:pt x="136" y="0"/>
                    <a:pt x="136" y="0"/>
                  </a:cubicBezTo>
                  <a:cubicBezTo>
                    <a:pt x="136" y="66"/>
                    <a:pt x="136" y="66"/>
                    <a:pt x="136" y="66"/>
                  </a:cubicBezTo>
                  <a:cubicBezTo>
                    <a:pt x="136" y="71"/>
                    <a:pt x="140" y="75"/>
                    <a:pt x="145" y="75"/>
                  </a:cubicBezTo>
                  <a:cubicBezTo>
                    <a:pt x="94" y="112"/>
                    <a:pt x="94" y="112"/>
                    <a:pt x="94" y="112"/>
                  </a:cubicBezTo>
                  <a:cubicBezTo>
                    <a:pt x="88" y="116"/>
                    <a:pt x="80" y="127"/>
                    <a:pt x="72" y="127"/>
                  </a:cubicBezTo>
                  <a:cubicBezTo>
                    <a:pt x="72" y="127"/>
                    <a:pt x="57" y="116"/>
                    <a:pt x="50" y="112"/>
                  </a:cubicBezTo>
                  <a:lnTo>
                    <a:pt x="0" y="75"/>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48" name="Freeform 36"/>
            <p:cNvSpPr>
              <a:spLocks/>
            </p:cNvSpPr>
            <p:nvPr/>
          </p:nvSpPr>
          <p:spPr bwMode="auto">
            <a:xfrm>
              <a:off x="7883524" y="2687637"/>
              <a:ext cx="138112" cy="80963"/>
            </a:xfrm>
            <a:custGeom>
              <a:avLst/>
              <a:gdLst>
                <a:gd name="T0" fmla="*/ 0 w 135"/>
                <a:gd name="T1" fmla="*/ 2 h 80"/>
                <a:gd name="T2" fmla="*/ 118 w 135"/>
                <a:gd name="T3" fmla="*/ 80 h 80"/>
                <a:gd name="T4" fmla="*/ 135 w 135"/>
                <a:gd name="T5" fmla="*/ 68 h 80"/>
                <a:gd name="T6" fmla="*/ 126 w 135"/>
                <a:gd name="T7" fmla="*/ 59 h 80"/>
                <a:gd name="T8" fmla="*/ 126 w 135"/>
                <a:gd name="T9" fmla="*/ 0 h 80"/>
                <a:gd name="T10" fmla="*/ 0 w 135"/>
                <a:gd name="T11" fmla="*/ 2 h 80"/>
              </a:gdLst>
              <a:ahLst/>
              <a:cxnLst>
                <a:cxn ang="0">
                  <a:pos x="T0" y="T1"/>
                </a:cxn>
                <a:cxn ang="0">
                  <a:pos x="T2" y="T3"/>
                </a:cxn>
                <a:cxn ang="0">
                  <a:pos x="T4" y="T5"/>
                </a:cxn>
                <a:cxn ang="0">
                  <a:pos x="T6" y="T7"/>
                </a:cxn>
                <a:cxn ang="0">
                  <a:pos x="T8" y="T9"/>
                </a:cxn>
                <a:cxn ang="0">
                  <a:pos x="T10" y="T11"/>
                </a:cxn>
              </a:cxnLst>
              <a:rect l="0" t="0" r="r" b="b"/>
              <a:pathLst>
                <a:path w="135" h="80">
                  <a:moveTo>
                    <a:pt x="0" y="2"/>
                  </a:moveTo>
                  <a:cubicBezTo>
                    <a:pt x="0" y="2"/>
                    <a:pt x="26" y="69"/>
                    <a:pt x="118" y="80"/>
                  </a:cubicBezTo>
                  <a:cubicBezTo>
                    <a:pt x="135" y="68"/>
                    <a:pt x="135" y="68"/>
                    <a:pt x="135" y="68"/>
                  </a:cubicBezTo>
                  <a:cubicBezTo>
                    <a:pt x="130" y="68"/>
                    <a:pt x="126" y="64"/>
                    <a:pt x="126" y="59"/>
                  </a:cubicBezTo>
                  <a:cubicBezTo>
                    <a:pt x="126" y="0"/>
                    <a:pt x="126" y="0"/>
                    <a:pt x="126" y="0"/>
                  </a:cubicBezTo>
                  <a:lnTo>
                    <a:pt x="0" y="2"/>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49" name="Freeform 37"/>
            <p:cNvSpPr>
              <a:spLocks/>
            </p:cNvSpPr>
            <p:nvPr/>
          </p:nvSpPr>
          <p:spPr bwMode="auto">
            <a:xfrm>
              <a:off x="7948612" y="2733675"/>
              <a:ext cx="85725" cy="76200"/>
            </a:xfrm>
            <a:custGeom>
              <a:avLst/>
              <a:gdLst>
                <a:gd name="T0" fmla="*/ 0 w 84"/>
                <a:gd name="T1" fmla="*/ 75 h 75"/>
                <a:gd name="T2" fmla="*/ 64 w 84"/>
                <a:gd name="T3" fmla="*/ 0 h 75"/>
                <a:gd name="T4" fmla="*/ 84 w 84"/>
                <a:gd name="T5" fmla="*/ 23 h 75"/>
                <a:gd name="T6" fmla="*/ 0 w 84"/>
                <a:gd name="T7" fmla="*/ 75 h 75"/>
              </a:gdLst>
              <a:ahLst/>
              <a:cxnLst>
                <a:cxn ang="0">
                  <a:pos x="T0" y="T1"/>
                </a:cxn>
                <a:cxn ang="0">
                  <a:pos x="T2" y="T3"/>
                </a:cxn>
                <a:cxn ang="0">
                  <a:pos x="T4" y="T5"/>
                </a:cxn>
                <a:cxn ang="0">
                  <a:pos x="T6" y="T7"/>
                </a:cxn>
              </a:cxnLst>
              <a:rect l="0" t="0" r="r" b="b"/>
              <a:pathLst>
                <a:path w="84" h="75">
                  <a:moveTo>
                    <a:pt x="0" y="75"/>
                  </a:moveTo>
                  <a:cubicBezTo>
                    <a:pt x="2" y="75"/>
                    <a:pt x="64" y="0"/>
                    <a:pt x="64" y="0"/>
                  </a:cubicBezTo>
                  <a:cubicBezTo>
                    <a:pt x="84" y="23"/>
                    <a:pt x="84" y="23"/>
                    <a:pt x="84" y="23"/>
                  </a:cubicBezTo>
                  <a:lnTo>
                    <a:pt x="0" y="7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50" name="Freeform 38"/>
            <p:cNvSpPr>
              <a:spLocks/>
            </p:cNvSpPr>
            <p:nvPr/>
          </p:nvSpPr>
          <p:spPr bwMode="auto">
            <a:xfrm>
              <a:off x="7862887" y="2733675"/>
              <a:ext cx="85725" cy="76200"/>
            </a:xfrm>
            <a:custGeom>
              <a:avLst/>
              <a:gdLst>
                <a:gd name="T0" fmla="*/ 84 w 84"/>
                <a:gd name="T1" fmla="*/ 75 h 75"/>
                <a:gd name="T2" fmla="*/ 21 w 84"/>
                <a:gd name="T3" fmla="*/ 0 h 75"/>
                <a:gd name="T4" fmla="*/ 0 w 84"/>
                <a:gd name="T5" fmla="*/ 23 h 75"/>
                <a:gd name="T6" fmla="*/ 84 w 84"/>
                <a:gd name="T7" fmla="*/ 75 h 75"/>
              </a:gdLst>
              <a:ahLst/>
              <a:cxnLst>
                <a:cxn ang="0">
                  <a:pos x="T0" y="T1"/>
                </a:cxn>
                <a:cxn ang="0">
                  <a:pos x="T2" y="T3"/>
                </a:cxn>
                <a:cxn ang="0">
                  <a:pos x="T4" y="T5"/>
                </a:cxn>
                <a:cxn ang="0">
                  <a:pos x="T6" y="T7"/>
                </a:cxn>
              </a:cxnLst>
              <a:rect l="0" t="0" r="r" b="b"/>
              <a:pathLst>
                <a:path w="84" h="75">
                  <a:moveTo>
                    <a:pt x="84" y="75"/>
                  </a:moveTo>
                  <a:cubicBezTo>
                    <a:pt x="82" y="75"/>
                    <a:pt x="21" y="0"/>
                    <a:pt x="21" y="0"/>
                  </a:cubicBezTo>
                  <a:cubicBezTo>
                    <a:pt x="0" y="23"/>
                    <a:pt x="0" y="23"/>
                    <a:pt x="0" y="23"/>
                  </a:cubicBezTo>
                  <a:lnTo>
                    <a:pt x="84" y="7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51" name="Freeform 39"/>
            <p:cNvSpPr>
              <a:spLocks/>
            </p:cNvSpPr>
            <p:nvPr/>
          </p:nvSpPr>
          <p:spPr bwMode="auto">
            <a:xfrm>
              <a:off x="7834312" y="2736850"/>
              <a:ext cx="114300" cy="73025"/>
            </a:xfrm>
            <a:custGeom>
              <a:avLst/>
              <a:gdLst>
                <a:gd name="T0" fmla="*/ 112 w 112"/>
                <a:gd name="T1" fmla="*/ 72 h 72"/>
                <a:gd name="T2" fmla="*/ 20 w 112"/>
                <a:gd name="T3" fmla="*/ 0 h 72"/>
                <a:gd name="T4" fmla="*/ 0 w 112"/>
                <a:gd name="T5" fmla="*/ 21 h 72"/>
                <a:gd name="T6" fmla="*/ 112 w 112"/>
                <a:gd name="T7" fmla="*/ 72 h 72"/>
              </a:gdLst>
              <a:ahLst/>
              <a:cxnLst>
                <a:cxn ang="0">
                  <a:pos x="T0" y="T1"/>
                </a:cxn>
                <a:cxn ang="0">
                  <a:pos x="T2" y="T3"/>
                </a:cxn>
                <a:cxn ang="0">
                  <a:pos x="T4" y="T5"/>
                </a:cxn>
                <a:cxn ang="0">
                  <a:pos x="T6" y="T7"/>
                </a:cxn>
              </a:cxnLst>
              <a:rect l="0" t="0" r="r" b="b"/>
              <a:pathLst>
                <a:path w="112" h="72">
                  <a:moveTo>
                    <a:pt x="112" y="72"/>
                  </a:moveTo>
                  <a:cubicBezTo>
                    <a:pt x="110" y="72"/>
                    <a:pt x="20" y="0"/>
                    <a:pt x="20" y="0"/>
                  </a:cubicBezTo>
                  <a:cubicBezTo>
                    <a:pt x="0" y="21"/>
                    <a:pt x="0" y="21"/>
                    <a:pt x="0" y="21"/>
                  </a:cubicBezTo>
                  <a:lnTo>
                    <a:pt x="112"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52" name="Freeform 40"/>
            <p:cNvSpPr>
              <a:spLocks/>
            </p:cNvSpPr>
            <p:nvPr/>
          </p:nvSpPr>
          <p:spPr bwMode="auto">
            <a:xfrm>
              <a:off x="7948612" y="2736850"/>
              <a:ext cx="114300" cy="73025"/>
            </a:xfrm>
            <a:custGeom>
              <a:avLst/>
              <a:gdLst>
                <a:gd name="T0" fmla="*/ 0 w 113"/>
                <a:gd name="T1" fmla="*/ 72 h 72"/>
                <a:gd name="T2" fmla="*/ 92 w 113"/>
                <a:gd name="T3" fmla="*/ 0 h 72"/>
                <a:gd name="T4" fmla="*/ 113 w 113"/>
                <a:gd name="T5" fmla="*/ 21 h 72"/>
                <a:gd name="T6" fmla="*/ 0 w 113"/>
                <a:gd name="T7" fmla="*/ 72 h 72"/>
              </a:gdLst>
              <a:ahLst/>
              <a:cxnLst>
                <a:cxn ang="0">
                  <a:pos x="T0" y="T1"/>
                </a:cxn>
                <a:cxn ang="0">
                  <a:pos x="T2" y="T3"/>
                </a:cxn>
                <a:cxn ang="0">
                  <a:pos x="T4" y="T5"/>
                </a:cxn>
                <a:cxn ang="0">
                  <a:pos x="T6" y="T7"/>
                </a:cxn>
              </a:cxnLst>
              <a:rect l="0" t="0" r="r" b="b"/>
              <a:pathLst>
                <a:path w="113" h="72">
                  <a:moveTo>
                    <a:pt x="0" y="72"/>
                  </a:moveTo>
                  <a:cubicBezTo>
                    <a:pt x="2" y="72"/>
                    <a:pt x="92" y="0"/>
                    <a:pt x="92" y="0"/>
                  </a:cubicBezTo>
                  <a:cubicBezTo>
                    <a:pt x="113" y="21"/>
                    <a:pt x="113" y="21"/>
                    <a:pt x="113" y="21"/>
                  </a:cubicBezTo>
                  <a:lnTo>
                    <a:pt x="0"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53" name="Freeform 41"/>
            <p:cNvSpPr>
              <a:spLocks/>
            </p:cNvSpPr>
            <p:nvPr/>
          </p:nvSpPr>
          <p:spPr bwMode="auto">
            <a:xfrm>
              <a:off x="7834312" y="2736850"/>
              <a:ext cx="114300" cy="73025"/>
            </a:xfrm>
            <a:custGeom>
              <a:avLst/>
              <a:gdLst>
                <a:gd name="T0" fmla="*/ 112 w 112"/>
                <a:gd name="T1" fmla="*/ 72 h 72"/>
                <a:gd name="T2" fmla="*/ 20 w 112"/>
                <a:gd name="T3" fmla="*/ 0 h 72"/>
                <a:gd name="T4" fmla="*/ 0 w 112"/>
                <a:gd name="T5" fmla="*/ 21 h 72"/>
                <a:gd name="T6" fmla="*/ 112 w 112"/>
                <a:gd name="T7" fmla="*/ 72 h 72"/>
              </a:gdLst>
              <a:ahLst/>
              <a:cxnLst>
                <a:cxn ang="0">
                  <a:pos x="T0" y="T1"/>
                </a:cxn>
                <a:cxn ang="0">
                  <a:pos x="T2" y="T3"/>
                </a:cxn>
                <a:cxn ang="0">
                  <a:pos x="T4" y="T5"/>
                </a:cxn>
                <a:cxn ang="0">
                  <a:pos x="T6" y="T7"/>
                </a:cxn>
              </a:cxnLst>
              <a:rect l="0" t="0" r="r" b="b"/>
              <a:pathLst>
                <a:path w="112" h="72">
                  <a:moveTo>
                    <a:pt x="112" y="72"/>
                  </a:moveTo>
                  <a:cubicBezTo>
                    <a:pt x="110" y="72"/>
                    <a:pt x="20" y="0"/>
                    <a:pt x="20" y="0"/>
                  </a:cubicBezTo>
                  <a:cubicBezTo>
                    <a:pt x="0" y="21"/>
                    <a:pt x="0" y="21"/>
                    <a:pt x="0" y="21"/>
                  </a:cubicBezTo>
                  <a:lnTo>
                    <a:pt x="112" y="72"/>
                  </a:ln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54" name="Freeform 42"/>
            <p:cNvSpPr>
              <a:spLocks/>
            </p:cNvSpPr>
            <p:nvPr/>
          </p:nvSpPr>
          <p:spPr bwMode="auto">
            <a:xfrm>
              <a:off x="7948612" y="2736850"/>
              <a:ext cx="114300" cy="73025"/>
            </a:xfrm>
            <a:custGeom>
              <a:avLst/>
              <a:gdLst>
                <a:gd name="T0" fmla="*/ 0 w 113"/>
                <a:gd name="T1" fmla="*/ 72 h 72"/>
                <a:gd name="T2" fmla="*/ 92 w 113"/>
                <a:gd name="T3" fmla="*/ 0 h 72"/>
                <a:gd name="T4" fmla="*/ 113 w 113"/>
                <a:gd name="T5" fmla="*/ 21 h 72"/>
                <a:gd name="T6" fmla="*/ 0 w 113"/>
                <a:gd name="T7" fmla="*/ 72 h 72"/>
              </a:gdLst>
              <a:ahLst/>
              <a:cxnLst>
                <a:cxn ang="0">
                  <a:pos x="T0" y="T1"/>
                </a:cxn>
                <a:cxn ang="0">
                  <a:pos x="T2" y="T3"/>
                </a:cxn>
                <a:cxn ang="0">
                  <a:pos x="T4" y="T5"/>
                </a:cxn>
                <a:cxn ang="0">
                  <a:pos x="T6" y="T7"/>
                </a:cxn>
              </a:cxnLst>
              <a:rect l="0" t="0" r="r" b="b"/>
              <a:pathLst>
                <a:path w="113" h="72">
                  <a:moveTo>
                    <a:pt x="0" y="72"/>
                  </a:moveTo>
                  <a:cubicBezTo>
                    <a:pt x="2" y="72"/>
                    <a:pt x="92" y="0"/>
                    <a:pt x="92" y="0"/>
                  </a:cubicBezTo>
                  <a:cubicBezTo>
                    <a:pt x="113" y="21"/>
                    <a:pt x="113" y="21"/>
                    <a:pt x="113" y="21"/>
                  </a:cubicBezTo>
                  <a:lnTo>
                    <a:pt x="0" y="72"/>
                  </a:ln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55" name="Freeform 43"/>
            <p:cNvSpPr>
              <a:spLocks/>
            </p:cNvSpPr>
            <p:nvPr/>
          </p:nvSpPr>
          <p:spPr bwMode="auto">
            <a:xfrm>
              <a:off x="7948612" y="2736850"/>
              <a:ext cx="163512" cy="73025"/>
            </a:xfrm>
            <a:custGeom>
              <a:avLst/>
              <a:gdLst>
                <a:gd name="T0" fmla="*/ 0 w 160"/>
                <a:gd name="T1" fmla="*/ 72 h 72"/>
                <a:gd name="T2" fmla="*/ 135 w 160"/>
                <a:gd name="T3" fmla="*/ 0 h 72"/>
                <a:gd name="T4" fmla="*/ 160 w 160"/>
                <a:gd name="T5" fmla="*/ 26 h 72"/>
                <a:gd name="T6" fmla="*/ 0 w 160"/>
                <a:gd name="T7" fmla="*/ 72 h 72"/>
              </a:gdLst>
              <a:ahLst/>
              <a:cxnLst>
                <a:cxn ang="0">
                  <a:pos x="T0" y="T1"/>
                </a:cxn>
                <a:cxn ang="0">
                  <a:pos x="T2" y="T3"/>
                </a:cxn>
                <a:cxn ang="0">
                  <a:pos x="T4" y="T5"/>
                </a:cxn>
                <a:cxn ang="0">
                  <a:pos x="T6" y="T7"/>
                </a:cxn>
              </a:cxnLst>
              <a:rect l="0" t="0" r="r" b="b"/>
              <a:pathLst>
                <a:path w="160" h="72">
                  <a:moveTo>
                    <a:pt x="0" y="72"/>
                  </a:moveTo>
                  <a:cubicBezTo>
                    <a:pt x="2" y="72"/>
                    <a:pt x="135" y="0"/>
                    <a:pt x="135" y="0"/>
                  </a:cubicBezTo>
                  <a:cubicBezTo>
                    <a:pt x="160" y="26"/>
                    <a:pt x="160" y="26"/>
                    <a:pt x="160" y="26"/>
                  </a:cubicBezTo>
                  <a:lnTo>
                    <a:pt x="0"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56" name="Freeform 44"/>
            <p:cNvSpPr>
              <a:spLocks/>
            </p:cNvSpPr>
            <p:nvPr/>
          </p:nvSpPr>
          <p:spPr bwMode="auto">
            <a:xfrm>
              <a:off x="7785099" y="2736850"/>
              <a:ext cx="163512" cy="73025"/>
            </a:xfrm>
            <a:custGeom>
              <a:avLst/>
              <a:gdLst>
                <a:gd name="T0" fmla="*/ 159 w 159"/>
                <a:gd name="T1" fmla="*/ 72 h 72"/>
                <a:gd name="T2" fmla="*/ 24 w 159"/>
                <a:gd name="T3" fmla="*/ 0 h 72"/>
                <a:gd name="T4" fmla="*/ 0 w 159"/>
                <a:gd name="T5" fmla="*/ 25 h 72"/>
                <a:gd name="T6" fmla="*/ 159 w 159"/>
                <a:gd name="T7" fmla="*/ 72 h 72"/>
              </a:gdLst>
              <a:ahLst/>
              <a:cxnLst>
                <a:cxn ang="0">
                  <a:pos x="T0" y="T1"/>
                </a:cxn>
                <a:cxn ang="0">
                  <a:pos x="T2" y="T3"/>
                </a:cxn>
                <a:cxn ang="0">
                  <a:pos x="T4" y="T5"/>
                </a:cxn>
                <a:cxn ang="0">
                  <a:pos x="T6" y="T7"/>
                </a:cxn>
              </a:cxnLst>
              <a:rect l="0" t="0" r="r" b="b"/>
              <a:pathLst>
                <a:path w="159" h="72">
                  <a:moveTo>
                    <a:pt x="159" y="72"/>
                  </a:moveTo>
                  <a:cubicBezTo>
                    <a:pt x="157" y="72"/>
                    <a:pt x="24" y="0"/>
                    <a:pt x="24" y="0"/>
                  </a:cubicBezTo>
                  <a:cubicBezTo>
                    <a:pt x="0" y="25"/>
                    <a:pt x="0" y="25"/>
                    <a:pt x="0" y="25"/>
                  </a:cubicBezTo>
                  <a:lnTo>
                    <a:pt x="159"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57" name="Freeform 45"/>
            <p:cNvSpPr>
              <a:spLocks/>
            </p:cNvSpPr>
            <p:nvPr/>
          </p:nvSpPr>
          <p:spPr bwMode="auto">
            <a:xfrm>
              <a:off x="7931149" y="2892425"/>
              <a:ext cx="425450" cy="406400"/>
            </a:xfrm>
            <a:custGeom>
              <a:avLst/>
              <a:gdLst>
                <a:gd name="T0" fmla="*/ 2 w 417"/>
                <a:gd name="T1" fmla="*/ 186 h 401"/>
                <a:gd name="T2" fmla="*/ 3 w 417"/>
                <a:gd name="T3" fmla="*/ 196 h 401"/>
                <a:gd name="T4" fmla="*/ 261 w 417"/>
                <a:gd name="T5" fmla="*/ 399 h 401"/>
                <a:gd name="T6" fmla="*/ 271 w 417"/>
                <a:gd name="T7" fmla="*/ 397 h 401"/>
                <a:gd name="T8" fmla="*/ 415 w 417"/>
                <a:gd name="T9" fmla="*/ 214 h 401"/>
                <a:gd name="T10" fmla="*/ 413 w 417"/>
                <a:gd name="T11" fmla="*/ 204 h 401"/>
                <a:gd name="T12" fmla="*/ 156 w 417"/>
                <a:gd name="T13" fmla="*/ 2 h 401"/>
                <a:gd name="T14" fmla="*/ 146 w 417"/>
                <a:gd name="T15" fmla="*/ 3 h 401"/>
                <a:gd name="T16" fmla="*/ 2 w 417"/>
                <a:gd name="T17"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401">
                  <a:moveTo>
                    <a:pt x="2" y="186"/>
                  </a:moveTo>
                  <a:cubicBezTo>
                    <a:pt x="0" y="189"/>
                    <a:pt x="0" y="194"/>
                    <a:pt x="3" y="196"/>
                  </a:cubicBezTo>
                  <a:cubicBezTo>
                    <a:pt x="261" y="399"/>
                    <a:pt x="261" y="399"/>
                    <a:pt x="261" y="399"/>
                  </a:cubicBezTo>
                  <a:cubicBezTo>
                    <a:pt x="264" y="401"/>
                    <a:pt x="268" y="400"/>
                    <a:pt x="271" y="397"/>
                  </a:cubicBezTo>
                  <a:cubicBezTo>
                    <a:pt x="415" y="214"/>
                    <a:pt x="415" y="214"/>
                    <a:pt x="415" y="214"/>
                  </a:cubicBezTo>
                  <a:cubicBezTo>
                    <a:pt x="417" y="211"/>
                    <a:pt x="416" y="207"/>
                    <a:pt x="413" y="204"/>
                  </a:cubicBezTo>
                  <a:cubicBezTo>
                    <a:pt x="156" y="2"/>
                    <a:pt x="156" y="2"/>
                    <a:pt x="156" y="2"/>
                  </a:cubicBezTo>
                  <a:cubicBezTo>
                    <a:pt x="153" y="0"/>
                    <a:pt x="149" y="0"/>
                    <a:pt x="146" y="3"/>
                  </a:cubicBezTo>
                  <a:lnTo>
                    <a:pt x="2"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58" name="Freeform 46"/>
            <p:cNvSpPr>
              <a:spLocks/>
            </p:cNvSpPr>
            <p:nvPr/>
          </p:nvSpPr>
          <p:spPr bwMode="auto">
            <a:xfrm>
              <a:off x="7954962" y="2916237"/>
              <a:ext cx="376237" cy="358775"/>
            </a:xfrm>
            <a:custGeom>
              <a:avLst/>
              <a:gdLst>
                <a:gd name="T0" fmla="*/ 0 w 237"/>
                <a:gd name="T1" fmla="*/ 106 h 226"/>
                <a:gd name="T2" fmla="*/ 154 w 237"/>
                <a:gd name="T3" fmla="*/ 226 h 226"/>
                <a:gd name="T4" fmla="*/ 154 w 237"/>
                <a:gd name="T5" fmla="*/ 226 h 226"/>
                <a:gd name="T6" fmla="*/ 237 w 237"/>
                <a:gd name="T7" fmla="*/ 120 h 226"/>
                <a:gd name="T8" fmla="*/ 84 w 237"/>
                <a:gd name="T9" fmla="*/ 0 h 226"/>
                <a:gd name="T10" fmla="*/ 0 w 237"/>
                <a:gd name="T11" fmla="*/ 106 h 226"/>
              </a:gdLst>
              <a:ahLst/>
              <a:cxnLst>
                <a:cxn ang="0">
                  <a:pos x="T0" y="T1"/>
                </a:cxn>
                <a:cxn ang="0">
                  <a:pos x="T2" y="T3"/>
                </a:cxn>
                <a:cxn ang="0">
                  <a:pos x="T4" y="T5"/>
                </a:cxn>
                <a:cxn ang="0">
                  <a:pos x="T6" y="T7"/>
                </a:cxn>
                <a:cxn ang="0">
                  <a:pos x="T8" y="T9"/>
                </a:cxn>
                <a:cxn ang="0">
                  <a:pos x="T10" y="T11"/>
                </a:cxn>
              </a:cxnLst>
              <a:rect l="0" t="0" r="r" b="b"/>
              <a:pathLst>
                <a:path w="237" h="226">
                  <a:moveTo>
                    <a:pt x="0" y="106"/>
                  </a:moveTo>
                  <a:lnTo>
                    <a:pt x="154" y="226"/>
                  </a:lnTo>
                  <a:lnTo>
                    <a:pt x="154" y="226"/>
                  </a:lnTo>
                  <a:lnTo>
                    <a:pt x="237" y="120"/>
                  </a:lnTo>
                  <a:lnTo>
                    <a:pt x="84" y="0"/>
                  </a:lnTo>
                  <a:lnTo>
                    <a:pt x="0" y="106"/>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59" name="Freeform 47"/>
            <p:cNvSpPr>
              <a:spLocks/>
            </p:cNvSpPr>
            <p:nvPr/>
          </p:nvSpPr>
          <p:spPr bwMode="auto">
            <a:xfrm>
              <a:off x="7954962" y="2916237"/>
              <a:ext cx="244475" cy="358775"/>
            </a:xfrm>
            <a:custGeom>
              <a:avLst/>
              <a:gdLst>
                <a:gd name="T0" fmla="*/ 0 w 154"/>
                <a:gd name="T1" fmla="*/ 106 h 226"/>
                <a:gd name="T2" fmla="*/ 154 w 154"/>
                <a:gd name="T3" fmla="*/ 226 h 226"/>
                <a:gd name="T4" fmla="*/ 154 w 154"/>
                <a:gd name="T5" fmla="*/ 226 h 226"/>
                <a:gd name="T6" fmla="*/ 84 w 154"/>
                <a:gd name="T7" fmla="*/ 0 h 226"/>
                <a:gd name="T8" fmla="*/ 0 w 154"/>
                <a:gd name="T9" fmla="*/ 106 h 226"/>
              </a:gdLst>
              <a:ahLst/>
              <a:cxnLst>
                <a:cxn ang="0">
                  <a:pos x="T0" y="T1"/>
                </a:cxn>
                <a:cxn ang="0">
                  <a:pos x="T2" y="T3"/>
                </a:cxn>
                <a:cxn ang="0">
                  <a:pos x="T4" y="T5"/>
                </a:cxn>
                <a:cxn ang="0">
                  <a:pos x="T6" y="T7"/>
                </a:cxn>
                <a:cxn ang="0">
                  <a:pos x="T8" y="T9"/>
                </a:cxn>
              </a:cxnLst>
              <a:rect l="0" t="0" r="r" b="b"/>
              <a:pathLst>
                <a:path w="154" h="226">
                  <a:moveTo>
                    <a:pt x="0" y="106"/>
                  </a:moveTo>
                  <a:lnTo>
                    <a:pt x="154" y="226"/>
                  </a:lnTo>
                  <a:lnTo>
                    <a:pt x="154" y="226"/>
                  </a:lnTo>
                  <a:lnTo>
                    <a:pt x="84" y="0"/>
                  </a:lnTo>
                  <a:lnTo>
                    <a:pt x="0" y="10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60" name="Freeform 48"/>
            <p:cNvSpPr>
              <a:spLocks/>
            </p:cNvSpPr>
            <p:nvPr/>
          </p:nvSpPr>
          <p:spPr bwMode="auto">
            <a:xfrm>
              <a:off x="8037512" y="3141662"/>
              <a:ext cx="106362" cy="92075"/>
            </a:xfrm>
            <a:custGeom>
              <a:avLst/>
              <a:gdLst>
                <a:gd name="T0" fmla="*/ 19 w 104"/>
                <a:gd name="T1" fmla="*/ 75 h 91"/>
                <a:gd name="T2" fmla="*/ 17 w 104"/>
                <a:gd name="T3" fmla="*/ 66 h 91"/>
                <a:gd name="T4" fmla="*/ 13 w 104"/>
                <a:gd name="T5" fmla="*/ 63 h 91"/>
                <a:gd name="T6" fmla="*/ 13 w 104"/>
                <a:gd name="T7" fmla="*/ 50 h 91"/>
                <a:gd name="T8" fmla="*/ 24 w 104"/>
                <a:gd name="T9" fmla="*/ 40 h 91"/>
                <a:gd name="T10" fmla="*/ 39 w 104"/>
                <a:gd name="T11" fmla="*/ 24 h 91"/>
                <a:gd name="T12" fmla="*/ 16 w 104"/>
                <a:gd name="T13" fmla="*/ 28 h 91"/>
                <a:gd name="T14" fmla="*/ 4 w 104"/>
                <a:gd name="T15" fmla="*/ 12 h 91"/>
                <a:gd name="T16" fmla="*/ 55 w 104"/>
                <a:gd name="T17" fmla="*/ 1 h 91"/>
                <a:gd name="T18" fmla="*/ 86 w 104"/>
                <a:gd name="T19" fmla="*/ 16 h 91"/>
                <a:gd name="T20" fmla="*/ 86 w 104"/>
                <a:gd name="T21" fmla="*/ 16 h 91"/>
                <a:gd name="T22" fmla="*/ 104 w 104"/>
                <a:gd name="T23" fmla="*/ 37 h 91"/>
                <a:gd name="T24" fmla="*/ 77 w 104"/>
                <a:gd name="T25" fmla="*/ 74 h 91"/>
                <a:gd name="T26" fmla="*/ 61 w 104"/>
                <a:gd name="T27" fmla="*/ 88 h 91"/>
                <a:gd name="T28" fmla="*/ 49 w 104"/>
                <a:gd name="T29" fmla="*/ 87 h 91"/>
                <a:gd name="T30" fmla="*/ 46 w 104"/>
                <a:gd name="T31" fmla="*/ 82 h 91"/>
                <a:gd name="T32" fmla="*/ 34 w 104"/>
                <a:gd name="T33" fmla="*/ 81 h 91"/>
                <a:gd name="T34" fmla="*/ 32 w 104"/>
                <a:gd name="T35" fmla="*/ 76 h 91"/>
                <a:gd name="T36" fmla="*/ 32 w 104"/>
                <a:gd name="T37" fmla="*/ 76 h 91"/>
                <a:gd name="T38" fmla="*/ 19 w 104"/>
                <a:gd name="T39"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91">
                  <a:moveTo>
                    <a:pt x="19" y="75"/>
                  </a:moveTo>
                  <a:cubicBezTo>
                    <a:pt x="17" y="72"/>
                    <a:pt x="16" y="69"/>
                    <a:pt x="17" y="66"/>
                  </a:cubicBezTo>
                  <a:cubicBezTo>
                    <a:pt x="16" y="65"/>
                    <a:pt x="14" y="64"/>
                    <a:pt x="13" y="63"/>
                  </a:cubicBezTo>
                  <a:cubicBezTo>
                    <a:pt x="9" y="59"/>
                    <a:pt x="10" y="53"/>
                    <a:pt x="13" y="50"/>
                  </a:cubicBezTo>
                  <a:cubicBezTo>
                    <a:pt x="24" y="40"/>
                    <a:pt x="24" y="40"/>
                    <a:pt x="24" y="40"/>
                  </a:cubicBezTo>
                  <a:cubicBezTo>
                    <a:pt x="39" y="24"/>
                    <a:pt x="39" y="24"/>
                    <a:pt x="39" y="24"/>
                  </a:cubicBezTo>
                  <a:cubicBezTo>
                    <a:pt x="16" y="28"/>
                    <a:pt x="16" y="28"/>
                    <a:pt x="16" y="28"/>
                  </a:cubicBezTo>
                  <a:cubicBezTo>
                    <a:pt x="16" y="28"/>
                    <a:pt x="0" y="24"/>
                    <a:pt x="4" y="12"/>
                  </a:cubicBezTo>
                  <a:cubicBezTo>
                    <a:pt x="45" y="6"/>
                    <a:pt x="41" y="1"/>
                    <a:pt x="55" y="1"/>
                  </a:cubicBezTo>
                  <a:cubicBezTo>
                    <a:pt x="69" y="0"/>
                    <a:pt x="82" y="10"/>
                    <a:pt x="86" y="16"/>
                  </a:cubicBezTo>
                  <a:cubicBezTo>
                    <a:pt x="86" y="16"/>
                    <a:pt x="86" y="16"/>
                    <a:pt x="86" y="16"/>
                  </a:cubicBezTo>
                  <a:cubicBezTo>
                    <a:pt x="104" y="37"/>
                    <a:pt x="104" y="37"/>
                    <a:pt x="104" y="37"/>
                  </a:cubicBezTo>
                  <a:cubicBezTo>
                    <a:pt x="77" y="74"/>
                    <a:pt x="77" y="74"/>
                    <a:pt x="77" y="74"/>
                  </a:cubicBezTo>
                  <a:cubicBezTo>
                    <a:pt x="61" y="88"/>
                    <a:pt x="61" y="88"/>
                    <a:pt x="61" y="88"/>
                  </a:cubicBezTo>
                  <a:cubicBezTo>
                    <a:pt x="58" y="91"/>
                    <a:pt x="52" y="91"/>
                    <a:pt x="49" y="87"/>
                  </a:cubicBezTo>
                  <a:cubicBezTo>
                    <a:pt x="47" y="85"/>
                    <a:pt x="47" y="84"/>
                    <a:pt x="46" y="82"/>
                  </a:cubicBezTo>
                  <a:cubicBezTo>
                    <a:pt x="43" y="85"/>
                    <a:pt x="37" y="84"/>
                    <a:pt x="34" y="81"/>
                  </a:cubicBezTo>
                  <a:cubicBezTo>
                    <a:pt x="33" y="79"/>
                    <a:pt x="32" y="78"/>
                    <a:pt x="32" y="76"/>
                  </a:cubicBezTo>
                  <a:cubicBezTo>
                    <a:pt x="32" y="76"/>
                    <a:pt x="32" y="76"/>
                    <a:pt x="32" y="76"/>
                  </a:cubicBezTo>
                  <a:cubicBezTo>
                    <a:pt x="28" y="79"/>
                    <a:pt x="22" y="79"/>
                    <a:pt x="19" y="75"/>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61" name="Freeform 49"/>
            <p:cNvSpPr>
              <a:spLocks/>
            </p:cNvSpPr>
            <p:nvPr/>
          </p:nvSpPr>
          <p:spPr bwMode="auto">
            <a:xfrm>
              <a:off x="8099424" y="3154362"/>
              <a:ext cx="44450" cy="76200"/>
            </a:xfrm>
            <a:custGeom>
              <a:avLst/>
              <a:gdLst>
                <a:gd name="T0" fmla="*/ 25 w 43"/>
                <a:gd name="T1" fmla="*/ 3 h 75"/>
                <a:gd name="T2" fmla="*/ 25 w 43"/>
                <a:gd name="T3" fmla="*/ 3 h 75"/>
                <a:gd name="T4" fmla="*/ 25 w 43"/>
                <a:gd name="T5" fmla="*/ 14 h 75"/>
                <a:gd name="T6" fmla="*/ 19 w 43"/>
                <a:gd name="T7" fmla="*/ 40 h 75"/>
                <a:gd name="T8" fmla="*/ 7 w 43"/>
                <a:gd name="T9" fmla="*/ 57 h 75"/>
                <a:gd name="T10" fmla="*/ 0 w 43"/>
                <a:gd name="T11" fmla="*/ 75 h 75"/>
                <a:gd name="T12" fmla="*/ 16 w 43"/>
                <a:gd name="T13" fmla="*/ 61 h 75"/>
                <a:gd name="T14" fmla="*/ 43 w 43"/>
                <a:gd name="T15" fmla="*/ 24 h 75"/>
                <a:gd name="T16" fmla="*/ 25 w 43"/>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75">
                  <a:moveTo>
                    <a:pt x="25" y="3"/>
                  </a:moveTo>
                  <a:cubicBezTo>
                    <a:pt x="25" y="3"/>
                    <a:pt x="25" y="3"/>
                    <a:pt x="25" y="3"/>
                  </a:cubicBezTo>
                  <a:cubicBezTo>
                    <a:pt x="23" y="0"/>
                    <a:pt x="24" y="7"/>
                    <a:pt x="25" y="14"/>
                  </a:cubicBezTo>
                  <a:cubicBezTo>
                    <a:pt x="27" y="23"/>
                    <a:pt x="25" y="32"/>
                    <a:pt x="19" y="40"/>
                  </a:cubicBezTo>
                  <a:cubicBezTo>
                    <a:pt x="7" y="57"/>
                    <a:pt x="7" y="57"/>
                    <a:pt x="7" y="57"/>
                  </a:cubicBezTo>
                  <a:cubicBezTo>
                    <a:pt x="3" y="62"/>
                    <a:pt x="1" y="68"/>
                    <a:pt x="0" y="75"/>
                  </a:cubicBezTo>
                  <a:cubicBezTo>
                    <a:pt x="16" y="61"/>
                    <a:pt x="16" y="61"/>
                    <a:pt x="16" y="61"/>
                  </a:cubicBezTo>
                  <a:cubicBezTo>
                    <a:pt x="43" y="24"/>
                    <a:pt x="43" y="24"/>
                    <a:pt x="43" y="24"/>
                  </a:cubicBezTo>
                  <a:lnTo>
                    <a:pt x="25" y="3"/>
                  </a:ln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62" name="Freeform 50"/>
            <p:cNvSpPr>
              <a:spLocks/>
            </p:cNvSpPr>
            <p:nvPr/>
          </p:nvSpPr>
          <p:spPr bwMode="auto">
            <a:xfrm>
              <a:off x="8094662" y="2897187"/>
              <a:ext cx="182562" cy="288925"/>
            </a:xfrm>
            <a:custGeom>
              <a:avLst/>
              <a:gdLst>
                <a:gd name="T0" fmla="*/ 0 w 179"/>
                <a:gd name="T1" fmla="*/ 0 h 283"/>
                <a:gd name="T2" fmla="*/ 171 w 179"/>
                <a:gd name="T3" fmla="*/ 83 h 283"/>
                <a:gd name="T4" fmla="*/ 163 w 179"/>
                <a:gd name="T5" fmla="*/ 142 h 283"/>
                <a:gd name="T6" fmla="*/ 49 w 179"/>
                <a:gd name="T7" fmla="*/ 283 h 283"/>
                <a:gd name="T8" fmla="*/ 2 w 179"/>
                <a:gd name="T9" fmla="*/ 237 h 283"/>
                <a:gd name="T10" fmla="*/ 81 w 179"/>
                <a:gd name="T11" fmla="*/ 109 h 283"/>
                <a:gd name="T12" fmla="*/ 0 w 179"/>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179" h="283">
                  <a:moveTo>
                    <a:pt x="0" y="0"/>
                  </a:moveTo>
                  <a:cubicBezTo>
                    <a:pt x="0" y="0"/>
                    <a:pt x="162" y="60"/>
                    <a:pt x="171" y="83"/>
                  </a:cubicBezTo>
                  <a:cubicBezTo>
                    <a:pt x="179" y="103"/>
                    <a:pt x="176" y="125"/>
                    <a:pt x="163" y="142"/>
                  </a:cubicBezTo>
                  <a:cubicBezTo>
                    <a:pt x="49" y="283"/>
                    <a:pt x="49" y="283"/>
                    <a:pt x="49" y="283"/>
                  </a:cubicBezTo>
                  <a:cubicBezTo>
                    <a:pt x="2" y="237"/>
                    <a:pt x="2" y="237"/>
                    <a:pt x="2" y="237"/>
                  </a:cubicBezTo>
                  <a:cubicBezTo>
                    <a:pt x="81" y="109"/>
                    <a:pt x="81" y="109"/>
                    <a:pt x="81" y="10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63" name="Freeform 51"/>
            <p:cNvSpPr>
              <a:spLocks/>
            </p:cNvSpPr>
            <p:nvPr/>
          </p:nvSpPr>
          <p:spPr bwMode="auto">
            <a:xfrm>
              <a:off x="8120062" y="2984500"/>
              <a:ext cx="157162" cy="204788"/>
            </a:xfrm>
            <a:custGeom>
              <a:avLst/>
              <a:gdLst>
                <a:gd name="T0" fmla="*/ 145 w 153"/>
                <a:gd name="T1" fmla="*/ 0 h 201"/>
                <a:gd name="T2" fmla="*/ 0 w 153"/>
                <a:gd name="T3" fmla="*/ 177 h 201"/>
                <a:gd name="T4" fmla="*/ 23 w 153"/>
                <a:gd name="T5" fmla="*/ 201 h 201"/>
                <a:gd name="T6" fmla="*/ 137 w 153"/>
                <a:gd name="T7" fmla="*/ 60 h 201"/>
                <a:gd name="T8" fmla="*/ 145 w 153"/>
                <a:gd name="T9" fmla="*/ 0 h 201"/>
              </a:gdLst>
              <a:ahLst/>
              <a:cxnLst>
                <a:cxn ang="0">
                  <a:pos x="T0" y="T1"/>
                </a:cxn>
                <a:cxn ang="0">
                  <a:pos x="T2" y="T3"/>
                </a:cxn>
                <a:cxn ang="0">
                  <a:pos x="T4" y="T5"/>
                </a:cxn>
                <a:cxn ang="0">
                  <a:pos x="T6" y="T7"/>
                </a:cxn>
                <a:cxn ang="0">
                  <a:pos x="T8" y="T9"/>
                </a:cxn>
              </a:cxnLst>
              <a:rect l="0" t="0" r="r" b="b"/>
              <a:pathLst>
                <a:path w="153" h="201">
                  <a:moveTo>
                    <a:pt x="145" y="0"/>
                  </a:moveTo>
                  <a:cubicBezTo>
                    <a:pt x="0" y="177"/>
                    <a:pt x="0" y="177"/>
                    <a:pt x="0" y="177"/>
                  </a:cubicBezTo>
                  <a:cubicBezTo>
                    <a:pt x="23" y="201"/>
                    <a:pt x="23" y="201"/>
                    <a:pt x="23" y="201"/>
                  </a:cubicBezTo>
                  <a:cubicBezTo>
                    <a:pt x="137" y="60"/>
                    <a:pt x="137" y="60"/>
                    <a:pt x="137" y="60"/>
                  </a:cubicBezTo>
                  <a:cubicBezTo>
                    <a:pt x="150" y="43"/>
                    <a:pt x="153" y="20"/>
                    <a:pt x="145" y="0"/>
                  </a:cubicBez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64" name="Rectangle 52"/>
            <p:cNvSpPr>
              <a:spLocks noChangeArrowheads="1"/>
            </p:cNvSpPr>
            <p:nvPr/>
          </p:nvSpPr>
          <p:spPr bwMode="auto">
            <a:xfrm>
              <a:off x="7902574" y="3176587"/>
              <a:ext cx="17462" cy="17463"/>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65" name="Rectangle 53"/>
            <p:cNvSpPr>
              <a:spLocks noChangeArrowheads="1"/>
            </p:cNvSpPr>
            <p:nvPr/>
          </p:nvSpPr>
          <p:spPr bwMode="auto">
            <a:xfrm>
              <a:off x="7921624" y="3176587"/>
              <a:ext cx="17462" cy="17463"/>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66" name="Rectangle 54"/>
            <p:cNvSpPr>
              <a:spLocks noChangeArrowheads="1"/>
            </p:cNvSpPr>
            <p:nvPr/>
          </p:nvSpPr>
          <p:spPr bwMode="auto">
            <a:xfrm>
              <a:off x="7902574" y="3197225"/>
              <a:ext cx="17462" cy="158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67" name="Rectangle 55"/>
            <p:cNvSpPr>
              <a:spLocks noChangeArrowheads="1"/>
            </p:cNvSpPr>
            <p:nvPr/>
          </p:nvSpPr>
          <p:spPr bwMode="auto">
            <a:xfrm>
              <a:off x="7921624" y="3197225"/>
              <a:ext cx="17462" cy="158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68" name="Freeform 56"/>
            <p:cNvSpPr>
              <a:spLocks/>
            </p:cNvSpPr>
            <p:nvPr/>
          </p:nvSpPr>
          <p:spPr bwMode="auto">
            <a:xfrm>
              <a:off x="7854949" y="2468562"/>
              <a:ext cx="190500" cy="260350"/>
            </a:xfrm>
            <a:custGeom>
              <a:avLst/>
              <a:gdLst>
                <a:gd name="T0" fmla="*/ 94 w 187"/>
                <a:gd name="T1" fmla="*/ 0 h 256"/>
                <a:gd name="T2" fmla="*/ 94 w 187"/>
                <a:gd name="T3" fmla="*/ 0 h 256"/>
                <a:gd name="T4" fmla="*/ 0 w 187"/>
                <a:gd name="T5" fmla="*/ 93 h 256"/>
                <a:gd name="T6" fmla="*/ 0 w 187"/>
                <a:gd name="T7" fmla="*/ 180 h 256"/>
                <a:gd name="T8" fmla="*/ 5 w 187"/>
                <a:gd name="T9" fmla="*/ 193 h 256"/>
                <a:gd name="T10" fmla="*/ 55 w 187"/>
                <a:gd name="T11" fmla="*/ 248 h 256"/>
                <a:gd name="T12" fmla="*/ 73 w 187"/>
                <a:gd name="T13" fmla="*/ 256 h 256"/>
                <a:gd name="T14" fmla="*/ 114 w 187"/>
                <a:gd name="T15" fmla="*/ 256 h 256"/>
                <a:gd name="T16" fmla="*/ 132 w 187"/>
                <a:gd name="T17" fmla="*/ 248 h 256"/>
                <a:gd name="T18" fmla="*/ 182 w 187"/>
                <a:gd name="T19" fmla="*/ 193 h 256"/>
                <a:gd name="T20" fmla="*/ 187 w 187"/>
                <a:gd name="T21" fmla="*/ 180 h 256"/>
                <a:gd name="T22" fmla="*/ 187 w 187"/>
                <a:gd name="T23" fmla="*/ 93 h 256"/>
                <a:gd name="T24" fmla="*/ 94 w 187"/>
                <a:gd name="T2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56">
                  <a:moveTo>
                    <a:pt x="94" y="0"/>
                  </a:moveTo>
                  <a:cubicBezTo>
                    <a:pt x="94" y="0"/>
                    <a:pt x="94" y="0"/>
                    <a:pt x="94" y="0"/>
                  </a:cubicBezTo>
                  <a:cubicBezTo>
                    <a:pt x="42" y="0"/>
                    <a:pt x="0" y="42"/>
                    <a:pt x="0" y="93"/>
                  </a:cubicBezTo>
                  <a:cubicBezTo>
                    <a:pt x="0" y="180"/>
                    <a:pt x="0" y="180"/>
                    <a:pt x="0" y="180"/>
                  </a:cubicBezTo>
                  <a:cubicBezTo>
                    <a:pt x="0" y="185"/>
                    <a:pt x="2" y="189"/>
                    <a:pt x="5" y="193"/>
                  </a:cubicBezTo>
                  <a:cubicBezTo>
                    <a:pt x="55" y="248"/>
                    <a:pt x="55" y="248"/>
                    <a:pt x="55" y="248"/>
                  </a:cubicBezTo>
                  <a:cubicBezTo>
                    <a:pt x="59" y="253"/>
                    <a:pt x="66" y="256"/>
                    <a:pt x="73" y="256"/>
                  </a:cubicBezTo>
                  <a:cubicBezTo>
                    <a:pt x="114" y="256"/>
                    <a:pt x="114" y="256"/>
                    <a:pt x="114" y="256"/>
                  </a:cubicBezTo>
                  <a:cubicBezTo>
                    <a:pt x="121" y="256"/>
                    <a:pt x="128" y="253"/>
                    <a:pt x="132" y="248"/>
                  </a:cubicBezTo>
                  <a:cubicBezTo>
                    <a:pt x="182" y="193"/>
                    <a:pt x="182" y="193"/>
                    <a:pt x="182" y="193"/>
                  </a:cubicBezTo>
                  <a:cubicBezTo>
                    <a:pt x="185" y="189"/>
                    <a:pt x="187" y="185"/>
                    <a:pt x="187" y="180"/>
                  </a:cubicBezTo>
                  <a:cubicBezTo>
                    <a:pt x="187" y="93"/>
                    <a:pt x="187" y="93"/>
                    <a:pt x="187" y="93"/>
                  </a:cubicBezTo>
                  <a:cubicBezTo>
                    <a:pt x="187" y="42"/>
                    <a:pt x="145" y="0"/>
                    <a:pt x="94" y="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69" name="Freeform 57"/>
            <p:cNvSpPr>
              <a:spLocks/>
            </p:cNvSpPr>
            <p:nvPr/>
          </p:nvSpPr>
          <p:spPr bwMode="auto">
            <a:xfrm>
              <a:off x="7931149" y="2573337"/>
              <a:ext cx="114300" cy="155575"/>
            </a:xfrm>
            <a:custGeom>
              <a:avLst/>
              <a:gdLst>
                <a:gd name="T0" fmla="*/ 56 w 113"/>
                <a:gd name="T1" fmla="*/ 6 h 154"/>
                <a:gd name="T2" fmla="*/ 25 w 113"/>
                <a:gd name="T3" fmla="*/ 40 h 154"/>
                <a:gd name="T4" fmla="*/ 28 w 113"/>
                <a:gd name="T5" fmla="*/ 67 h 154"/>
                <a:gd name="T6" fmla="*/ 36 w 113"/>
                <a:gd name="T7" fmla="*/ 83 h 154"/>
                <a:gd name="T8" fmla="*/ 0 w 113"/>
                <a:gd name="T9" fmla="*/ 83 h 154"/>
                <a:gd name="T10" fmla="*/ 20 w 113"/>
                <a:gd name="T11" fmla="*/ 98 h 154"/>
                <a:gd name="T12" fmla="*/ 30 w 113"/>
                <a:gd name="T13" fmla="*/ 120 h 154"/>
                <a:gd name="T14" fmla="*/ 46 w 113"/>
                <a:gd name="T15" fmla="*/ 154 h 154"/>
                <a:gd name="T16" fmla="*/ 58 w 113"/>
                <a:gd name="T17" fmla="*/ 146 h 154"/>
                <a:gd name="T18" fmla="*/ 108 w 113"/>
                <a:gd name="T19" fmla="*/ 91 h 154"/>
                <a:gd name="T20" fmla="*/ 113 w 113"/>
                <a:gd name="T21" fmla="*/ 78 h 154"/>
                <a:gd name="T22" fmla="*/ 113 w 113"/>
                <a:gd name="T23" fmla="*/ 0 h 154"/>
                <a:gd name="T24" fmla="*/ 56 w 113"/>
                <a:gd name="T25" fmla="*/ 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54">
                  <a:moveTo>
                    <a:pt x="56" y="6"/>
                  </a:moveTo>
                  <a:cubicBezTo>
                    <a:pt x="56" y="6"/>
                    <a:pt x="20" y="14"/>
                    <a:pt x="25" y="40"/>
                  </a:cubicBezTo>
                  <a:cubicBezTo>
                    <a:pt x="28" y="51"/>
                    <a:pt x="29" y="60"/>
                    <a:pt x="28" y="67"/>
                  </a:cubicBezTo>
                  <a:cubicBezTo>
                    <a:pt x="39" y="71"/>
                    <a:pt x="36" y="83"/>
                    <a:pt x="36" y="83"/>
                  </a:cubicBezTo>
                  <a:cubicBezTo>
                    <a:pt x="0" y="83"/>
                    <a:pt x="0" y="83"/>
                    <a:pt x="0" y="83"/>
                  </a:cubicBezTo>
                  <a:cubicBezTo>
                    <a:pt x="0" y="83"/>
                    <a:pt x="6" y="98"/>
                    <a:pt x="20" y="98"/>
                  </a:cubicBezTo>
                  <a:cubicBezTo>
                    <a:pt x="30" y="120"/>
                    <a:pt x="30" y="120"/>
                    <a:pt x="30" y="120"/>
                  </a:cubicBezTo>
                  <a:cubicBezTo>
                    <a:pt x="30" y="120"/>
                    <a:pt x="30" y="146"/>
                    <a:pt x="46" y="154"/>
                  </a:cubicBezTo>
                  <a:cubicBezTo>
                    <a:pt x="50" y="152"/>
                    <a:pt x="55" y="150"/>
                    <a:pt x="58" y="146"/>
                  </a:cubicBezTo>
                  <a:cubicBezTo>
                    <a:pt x="108" y="91"/>
                    <a:pt x="108" y="91"/>
                    <a:pt x="108" y="91"/>
                  </a:cubicBezTo>
                  <a:cubicBezTo>
                    <a:pt x="111" y="87"/>
                    <a:pt x="113" y="83"/>
                    <a:pt x="113" y="78"/>
                  </a:cubicBezTo>
                  <a:cubicBezTo>
                    <a:pt x="113" y="0"/>
                    <a:pt x="113" y="0"/>
                    <a:pt x="113" y="0"/>
                  </a:cubicBezTo>
                  <a:lnTo>
                    <a:pt x="56" y="6"/>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70" name="Freeform 58"/>
            <p:cNvSpPr>
              <a:spLocks/>
            </p:cNvSpPr>
            <p:nvPr/>
          </p:nvSpPr>
          <p:spPr bwMode="auto">
            <a:xfrm>
              <a:off x="7931149" y="2705100"/>
              <a:ext cx="39687" cy="11113"/>
            </a:xfrm>
            <a:custGeom>
              <a:avLst/>
              <a:gdLst>
                <a:gd name="T0" fmla="*/ 39 w 39"/>
                <a:gd name="T1" fmla="*/ 11 h 11"/>
                <a:gd name="T2" fmla="*/ 20 w 39"/>
                <a:gd name="T3" fmla="*/ 0 h 11"/>
                <a:gd name="T4" fmla="*/ 0 w 39"/>
                <a:gd name="T5" fmla="*/ 11 h 11"/>
                <a:gd name="T6" fmla="*/ 39 w 39"/>
                <a:gd name="T7" fmla="*/ 11 h 11"/>
              </a:gdLst>
              <a:ahLst/>
              <a:cxnLst>
                <a:cxn ang="0">
                  <a:pos x="T0" y="T1"/>
                </a:cxn>
                <a:cxn ang="0">
                  <a:pos x="T2" y="T3"/>
                </a:cxn>
                <a:cxn ang="0">
                  <a:pos x="T4" y="T5"/>
                </a:cxn>
                <a:cxn ang="0">
                  <a:pos x="T6" y="T7"/>
                </a:cxn>
              </a:cxnLst>
              <a:rect l="0" t="0" r="r" b="b"/>
              <a:pathLst>
                <a:path w="39" h="11">
                  <a:moveTo>
                    <a:pt x="39" y="11"/>
                  </a:moveTo>
                  <a:cubicBezTo>
                    <a:pt x="37" y="5"/>
                    <a:pt x="29" y="0"/>
                    <a:pt x="20" y="0"/>
                  </a:cubicBezTo>
                  <a:cubicBezTo>
                    <a:pt x="10" y="0"/>
                    <a:pt x="3" y="5"/>
                    <a:pt x="0" y="11"/>
                  </a:cubicBezTo>
                  <a:lnTo>
                    <a:pt x="39" y="11"/>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71" name="Oval 59"/>
            <p:cNvSpPr>
              <a:spLocks noChangeArrowheads="1"/>
            </p:cNvSpPr>
            <p:nvPr/>
          </p:nvSpPr>
          <p:spPr bwMode="auto">
            <a:xfrm>
              <a:off x="7834312" y="2581275"/>
              <a:ext cx="42862" cy="42863"/>
            </a:xfrm>
            <a:prstGeom prst="ellipse">
              <a:avLst/>
            </a:pr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72" name="Oval 60"/>
            <p:cNvSpPr>
              <a:spLocks noChangeArrowheads="1"/>
            </p:cNvSpPr>
            <p:nvPr/>
          </p:nvSpPr>
          <p:spPr bwMode="auto">
            <a:xfrm>
              <a:off x="8024812" y="2581275"/>
              <a:ext cx="42862" cy="42863"/>
            </a:xfrm>
            <a:prstGeom prst="ellipse">
              <a:avLst/>
            </a:pr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73" name="Oval 61"/>
            <p:cNvSpPr>
              <a:spLocks noChangeArrowheads="1"/>
            </p:cNvSpPr>
            <p:nvPr/>
          </p:nvSpPr>
          <p:spPr bwMode="auto">
            <a:xfrm>
              <a:off x="7896224" y="2605087"/>
              <a:ext cx="15875"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74" name="Freeform 62"/>
            <p:cNvSpPr>
              <a:spLocks/>
            </p:cNvSpPr>
            <p:nvPr/>
          </p:nvSpPr>
          <p:spPr bwMode="auto">
            <a:xfrm>
              <a:off x="7918449" y="2676525"/>
              <a:ext cx="68262" cy="22225"/>
            </a:xfrm>
            <a:custGeom>
              <a:avLst/>
              <a:gdLst>
                <a:gd name="T0" fmla="*/ 0 w 67"/>
                <a:gd name="T1" fmla="*/ 0 h 22"/>
                <a:gd name="T2" fmla="*/ 33 w 67"/>
                <a:gd name="T3" fmla="*/ 22 h 22"/>
                <a:gd name="T4" fmla="*/ 67 w 67"/>
                <a:gd name="T5" fmla="*/ 0 h 22"/>
                <a:gd name="T6" fmla="*/ 0 w 67"/>
                <a:gd name="T7" fmla="*/ 0 h 22"/>
              </a:gdLst>
              <a:ahLst/>
              <a:cxnLst>
                <a:cxn ang="0">
                  <a:pos x="T0" y="T1"/>
                </a:cxn>
                <a:cxn ang="0">
                  <a:pos x="T2" y="T3"/>
                </a:cxn>
                <a:cxn ang="0">
                  <a:pos x="T4" y="T5"/>
                </a:cxn>
                <a:cxn ang="0">
                  <a:pos x="T6" y="T7"/>
                </a:cxn>
              </a:cxnLst>
              <a:rect l="0" t="0" r="r" b="b"/>
              <a:pathLst>
                <a:path w="67" h="22">
                  <a:moveTo>
                    <a:pt x="0" y="0"/>
                  </a:moveTo>
                  <a:cubicBezTo>
                    <a:pt x="4" y="13"/>
                    <a:pt x="17" y="22"/>
                    <a:pt x="33" y="22"/>
                  </a:cubicBezTo>
                  <a:cubicBezTo>
                    <a:pt x="49" y="22"/>
                    <a:pt x="63" y="13"/>
                    <a:pt x="67" y="0"/>
                  </a:cubicBezTo>
                  <a:lnTo>
                    <a:pt x="0"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75" name="Freeform 63"/>
            <p:cNvSpPr>
              <a:spLocks/>
            </p:cNvSpPr>
            <p:nvPr/>
          </p:nvSpPr>
          <p:spPr bwMode="auto">
            <a:xfrm>
              <a:off x="7891462" y="2592387"/>
              <a:ext cx="25400" cy="6350"/>
            </a:xfrm>
            <a:custGeom>
              <a:avLst/>
              <a:gdLst>
                <a:gd name="T0" fmla="*/ 23 w 26"/>
                <a:gd name="T1" fmla="*/ 7 h 7"/>
                <a:gd name="T2" fmla="*/ 3 w 26"/>
                <a:gd name="T3" fmla="*/ 7 h 7"/>
                <a:gd name="T4" fmla="*/ 0 w 26"/>
                <a:gd name="T5" fmla="*/ 4 h 7"/>
                <a:gd name="T6" fmla="*/ 0 w 26"/>
                <a:gd name="T7" fmla="*/ 3 h 7"/>
                <a:gd name="T8" fmla="*/ 3 w 26"/>
                <a:gd name="T9" fmla="*/ 0 h 7"/>
                <a:gd name="T10" fmla="*/ 23 w 26"/>
                <a:gd name="T11" fmla="*/ 0 h 7"/>
                <a:gd name="T12" fmla="*/ 26 w 26"/>
                <a:gd name="T13" fmla="*/ 3 h 7"/>
                <a:gd name="T14" fmla="*/ 26 w 26"/>
                <a:gd name="T15" fmla="*/ 4 h 7"/>
                <a:gd name="T16" fmla="*/ 23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3" y="7"/>
                  </a:moveTo>
                  <a:cubicBezTo>
                    <a:pt x="3" y="7"/>
                    <a:pt x="3" y="7"/>
                    <a:pt x="3" y="7"/>
                  </a:cubicBezTo>
                  <a:cubicBezTo>
                    <a:pt x="1" y="7"/>
                    <a:pt x="0" y="6"/>
                    <a:pt x="0" y="4"/>
                  </a:cubicBezTo>
                  <a:cubicBezTo>
                    <a:pt x="0" y="3"/>
                    <a:pt x="0" y="3"/>
                    <a:pt x="0" y="3"/>
                  </a:cubicBezTo>
                  <a:cubicBezTo>
                    <a:pt x="0" y="1"/>
                    <a:pt x="1" y="0"/>
                    <a:pt x="3" y="0"/>
                  </a:cubicBezTo>
                  <a:cubicBezTo>
                    <a:pt x="23" y="0"/>
                    <a:pt x="23" y="0"/>
                    <a:pt x="23" y="0"/>
                  </a:cubicBezTo>
                  <a:cubicBezTo>
                    <a:pt x="25" y="0"/>
                    <a:pt x="26" y="1"/>
                    <a:pt x="26" y="3"/>
                  </a:cubicBezTo>
                  <a:cubicBezTo>
                    <a:pt x="26" y="4"/>
                    <a:pt x="26" y="4"/>
                    <a:pt x="26" y="4"/>
                  </a:cubicBezTo>
                  <a:cubicBezTo>
                    <a:pt x="26" y="6"/>
                    <a:pt x="25" y="7"/>
                    <a:pt x="2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76" name="Oval 64"/>
            <p:cNvSpPr>
              <a:spLocks noChangeArrowheads="1"/>
            </p:cNvSpPr>
            <p:nvPr/>
          </p:nvSpPr>
          <p:spPr bwMode="auto">
            <a:xfrm>
              <a:off x="7988299" y="2605087"/>
              <a:ext cx="15875"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77" name="Freeform 65"/>
            <p:cNvSpPr>
              <a:spLocks/>
            </p:cNvSpPr>
            <p:nvPr/>
          </p:nvSpPr>
          <p:spPr bwMode="auto">
            <a:xfrm>
              <a:off x="7981949" y="2592387"/>
              <a:ext cx="26987" cy="6350"/>
            </a:xfrm>
            <a:custGeom>
              <a:avLst/>
              <a:gdLst>
                <a:gd name="T0" fmla="*/ 23 w 26"/>
                <a:gd name="T1" fmla="*/ 7 h 7"/>
                <a:gd name="T2" fmla="*/ 3 w 26"/>
                <a:gd name="T3" fmla="*/ 7 h 7"/>
                <a:gd name="T4" fmla="*/ 0 w 26"/>
                <a:gd name="T5" fmla="*/ 4 h 7"/>
                <a:gd name="T6" fmla="*/ 0 w 26"/>
                <a:gd name="T7" fmla="*/ 3 h 7"/>
                <a:gd name="T8" fmla="*/ 3 w 26"/>
                <a:gd name="T9" fmla="*/ 0 h 7"/>
                <a:gd name="T10" fmla="*/ 23 w 26"/>
                <a:gd name="T11" fmla="*/ 0 h 7"/>
                <a:gd name="T12" fmla="*/ 26 w 26"/>
                <a:gd name="T13" fmla="*/ 3 h 7"/>
                <a:gd name="T14" fmla="*/ 26 w 26"/>
                <a:gd name="T15" fmla="*/ 4 h 7"/>
                <a:gd name="T16" fmla="*/ 23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3" y="7"/>
                  </a:moveTo>
                  <a:cubicBezTo>
                    <a:pt x="3" y="7"/>
                    <a:pt x="3" y="7"/>
                    <a:pt x="3" y="7"/>
                  </a:cubicBezTo>
                  <a:cubicBezTo>
                    <a:pt x="1" y="7"/>
                    <a:pt x="0" y="6"/>
                    <a:pt x="0" y="4"/>
                  </a:cubicBezTo>
                  <a:cubicBezTo>
                    <a:pt x="0" y="3"/>
                    <a:pt x="0" y="3"/>
                    <a:pt x="0" y="3"/>
                  </a:cubicBezTo>
                  <a:cubicBezTo>
                    <a:pt x="0" y="1"/>
                    <a:pt x="1" y="0"/>
                    <a:pt x="3" y="0"/>
                  </a:cubicBezTo>
                  <a:cubicBezTo>
                    <a:pt x="23" y="0"/>
                    <a:pt x="23" y="0"/>
                    <a:pt x="23" y="0"/>
                  </a:cubicBezTo>
                  <a:cubicBezTo>
                    <a:pt x="25" y="0"/>
                    <a:pt x="26" y="1"/>
                    <a:pt x="26" y="3"/>
                  </a:cubicBezTo>
                  <a:cubicBezTo>
                    <a:pt x="26" y="4"/>
                    <a:pt x="26" y="4"/>
                    <a:pt x="26" y="4"/>
                  </a:cubicBezTo>
                  <a:cubicBezTo>
                    <a:pt x="26" y="6"/>
                    <a:pt x="25" y="7"/>
                    <a:pt x="2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78" name="Freeform 66"/>
            <p:cNvSpPr>
              <a:spLocks/>
            </p:cNvSpPr>
            <p:nvPr/>
          </p:nvSpPr>
          <p:spPr bwMode="auto">
            <a:xfrm>
              <a:off x="7902574" y="2662237"/>
              <a:ext cx="14287" cy="12700"/>
            </a:xfrm>
            <a:custGeom>
              <a:avLst/>
              <a:gdLst>
                <a:gd name="T0" fmla="*/ 14 w 14"/>
                <a:gd name="T1" fmla="*/ 2 h 12"/>
                <a:gd name="T2" fmla="*/ 9 w 14"/>
                <a:gd name="T3" fmla="*/ 0 h 12"/>
                <a:gd name="T4" fmla="*/ 0 w 14"/>
                <a:gd name="T5" fmla="*/ 8 h 12"/>
                <a:gd name="T6" fmla="*/ 2 w 14"/>
                <a:gd name="T7" fmla="*/ 12 h 12"/>
                <a:gd name="T8" fmla="*/ 14 w 14"/>
                <a:gd name="T9" fmla="*/ 2 h 12"/>
              </a:gdLst>
              <a:ahLst/>
              <a:cxnLst>
                <a:cxn ang="0">
                  <a:pos x="T0" y="T1"/>
                </a:cxn>
                <a:cxn ang="0">
                  <a:pos x="T2" y="T3"/>
                </a:cxn>
                <a:cxn ang="0">
                  <a:pos x="T4" y="T5"/>
                </a:cxn>
                <a:cxn ang="0">
                  <a:pos x="T6" y="T7"/>
                </a:cxn>
                <a:cxn ang="0">
                  <a:pos x="T8" y="T9"/>
                </a:cxn>
              </a:cxnLst>
              <a:rect l="0" t="0" r="r" b="b"/>
              <a:pathLst>
                <a:path w="14" h="12">
                  <a:moveTo>
                    <a:pt x="14" y="2"/>
                  </a:moveTo>
                  <a:cubicBezTo>
                    <a:pt x="13" y="1"/>
                    <a:pt x="11" y="0"/>
                    <a:pt x="9" y="0"/>
                  </a:cubicBezTo>
                  <a:cubicBezTo>
                    <a:pt x="4" y="0"/>
                    <a:pt x="0" y="3"/>
                    <a:pt x="0" y="8"/>
                  </a:cubicBezTo>
                  <a:cubicBezTo>
                    <a:pt x="0" y="10"/>
                    <a:pt x="1" y="11"/>
                    <a:pt x="2" y="12"/>
                  </a:cubicBezTo>
                  <a:cubicBezTo>
                    <a:pt x="3" y="7"/>
                    <a:pt x="8" y="2"/>
                    <a:pt x="14" y="2"/>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79" name="Freeform 67"/>
            <p:cNvSpPr>
              <a:spLocks/>
            </p:cNvSpPr>
            <p:nvPr/>
          </p:nvSpPr>
          <p:spPr bwMode="auto">
            <a:xfrm>
              <a:off x="7985124" y="2662237"/>
              <a:ext cx="14287" cy="12700"/>
            </a:xfrm>
            <a:custGeom>
              <a:avLst/>
              <a:gdLst>
                <a:gd name="T0" fmla="*/ 0 w 14"/>
                <a:gd name="T1" fmla="*/ 2 h 12"/>
                <a:gd name="T2" fmla="*/ 6 w 14"/>
                <a:gd name="T3" fmla="*/ 0 h 12"/>
                <a:gd name="T4" fmla="*/ 14 w 14"/>
                <a:gd name="T5" fmla="*/ 8 h 12"/>
                <a:gd name="T6" fmla="*/ 12 w 14"/>
                <a:gd name="T7" fmla="*/ 12 h 12"/>
                <a:gd name="T8" fmla="*/ 0 w 14"/>
                <a:gd name="T9" fmla="*/ 2 h 12"/>
              </a:gdLst>
              <a:ahLst/>
              <a:cxnLst>
                <a:cxn ang="0">
                  <a:pos x="T0" y="T1"/>
                </a:cxn>
                <a:cxn ang="0">
                  <a:pos x="T2" y="T3"/>
                </a:cxn>
                <a:cxn ang="0">
                  <a:pos x="T4" y="T5"/>
                </a:cxn>
                <a:cxn ang="0">
                  <a:pos x="T6" y="T7"/>
                </a:cxn>
                <a:cxn ang="0">
                  <a:pos x="T8" y="T9"/>
                </a:cxn>
              </a:cxnLst>
              <a:rect l="0" t="0" r="r" b="b"/>
              <a:pathLst>
                <a:path w="14" h="12">
                  <a:moveTo>
                    <a:pt x="0" y="2"/>
                  </a:moveTo>
                  <a:cubicBezTo>
                    <a:pt x="1" y="1"/>
                    <a:pt x="3" y="0"/>
                    <a:pt x="6" y="0"/>
                  </a:cubicBezTo>
                  <a:cubicBezTo>
                    <a:pt x="10" y="0"/>
                    <a:pt x="14" y="3"/>
                    <a:pt x="14" y="8"/>
                  </a:cubicBezTo>
                  <a:cubicBezTo>
                    <a:pt x="14" y="10"/>
                    <a:pt x="13" y="11"/>
                    <a:pt x="12" y="12"/>
                  </a:cubicBezTo>
                  <a:cubicBezTo>
                    <a:pt x="11" y="7"/>
                    <a:pt x="6" y="2"/>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80" name="Freeform 68"/>
            <p:cNvSpPr>
              <a:spLocks/>
            </p:cNvSpPr>
            <p:nvPr/>
          </p:nvSpPr>
          <p:spPr bwMode="auto">
            <a:xfrm>
              <a:off x="7851774" y="2465387"/>
              <a:ext cx="196850" cy="158750"/>
            </a:xfrm>
            <a:custGeom>
              <a:avLst/>
              <a:gdLst>
                <a:gd name="T0" fmla="*/ 19 w 193"/>
                <a:gd name="T1" fmla="*/ 127 h 156"/>
                <a:gd name="T2" fmla="*/ 19 w 193"/>
                <a:gd name="T3" fmla="*/ 156 h 156"/>
                <a:gd name="T4" fmla="*/ 0 w 193"/>
                <a:gd name="T5" fmla="*/ 156 h 156"/>
                <a:gd name="T6" fmla="*/ 0 w 193"/>
                <a:gd name="T7" fmla="*/ 97 h 156"/>
                <a:gd name="T8" fmla="*/ 97 w 193"/>
                <a:gd name="T9" fmla="*/ 0 h 156"/>
                <a:gd name="T10" fmla="*/ 193 w 193"/>
                <a:gd name="T11" fmla="*/ 97 h 156"/>
                <a:gd name="T12" fmla="*/ 193 w 193"/>
                <a:gd name="T13" fmla="*/ 156 h 156"/>
                <a:gd name="T14" fmla="*/ 174 w 193"/>
                <a:gd name="T15" fmla="*/ 156 h 156"/>
                <a:gd name="T16" fmla="*/ 174 w 193"/>
                <a:gd name="T17" fmla="*/ 128 h 156"/>
                <a:gd name="T18" fmla="*/ 79 w 193"/>
                <a:gd name="T19" fmla="*/ 81 h 156"/>
                <a:gd name="T20" fmla="*/ 30 w 193"/>
                <a:gd name="T21" fmla="*/ 110 h 156"/>
                <a:gd name="T22" fmla="*/ 19 w 193"/>
                <a:gd name="T23" fmla="*/ 12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9" y="127"/>
                  </a:moveTo>
                  <a:cubicBezTo>
                    <a:pt x="19" y="156"/>
                    <a:pt x="19" y="156"/>
                    <a:pt x="19" y="156"/>
                  </a:cubicBezTo>
                  <a:cubicBezTo>
                    <a:pt x="0" y="156"/>
                    <a:pt x="0" y="156"/>
                    <a:pt x="0" y="156"/>
                  </a:cubicBezTo>
                  <a:cubicBezTo>
                    <a:pt x="0" y="97"/>
                    <a:pt x="0" y="97"/>
                    <a:pt x="0" y="97"/>
                  </a:cubicBezTo>
                  <a:cubicBezTo>
                    <a:pt x="0" y="43"/>
                    <a:pt x="43" y="0"/>
                    <a:pt x="97" y="0"/>
                  </a:cubicBezTo>
                  <a:cubicBezTo>
                    <a:pt x="150" y="0"/>
                    <a:pt x="193" y="43"/>
                    <a:pt x="193" y="97"/>
                  </a:cubicBezTo>
                  <a:cubicBezTo>
                    <a:pt x="193" y="156"/>
                    <a:pt x="193" y="156"/>
                    <a:pt x="193" y="156"/>
                  </a:cubicBezTo>
                  <a:cubicBezTo>
                    <a:pt x="174" y="156"/>
                    <a:pt x="174" y="156"/>
                    <a:pt x="174" y="156"/>
                  </a:cubicBezTo>
                  <a:cubicBezTo>
                    <a:pt x="174" y="128"/>
                    <a:pt x="174" y="128"/>
                    <a:pt x="174" y="128"/>
                  </a:cubicBezTo>
                  <a:cubicBezTo>
                    <a:pt x="174" y="128"/>
                    <a:pt x="120" y="128"/>
                    <a:pt x="79" y="81"/>
                  </a:cubicBezTo>
                  <a:cubicBezTo>
                    <a:pt x="79" y="81"/>
                    <a:pt x="33" y="78"/>
                    <a:pt x="30" y="110"/>
                  </a:cubicBezTo>
                  <a:cubicBezTo>
                    <a:pt x="30" y="110"/>
                    <a:pt x="19" y="114"/>
                    <a:pt x="19" y="1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81" name="Freeform 69"/>
            <p:cNvSpPr>
              <a:spLocks/>
            </p:cNvSpPr>
            <p:nvPr/>
          </p:nvSpPr>
          <p:spPr bwMode="auto">
            <a:xfrm>
              <a:off x="7988299" y="2471737"/>
              <a:ext cx="111125" cy="125413"/>
            </a:xfrm>
            <a:custGeom>
              <a:avLst/>
              <a:gdLst>
                <a:gd name="T0" fmla="*/ 0 w 70"/>
                <a:gd name="T1" fmla="*/ 0 h 79"/>
                <a:gd name="T2" fmla="*/ 59 w 70"/>
                <a:gd name="T3" fmla="*/ 28 h 79"/>
                <a:gd name="T4" fmla="*/ 40 w 70"/>
                <a:gd name="T5" fmla="*/ 40 h 79"/>
                <a:gd name="T6" fmla="*/ 70 w 70"/>
                <a:gd name="T7" fmla="*/ 66 h 79"/>
                <a:gd name="T8" fmla="*/ 38 w 70"/>
                <a:gd name="T9" fmla="*/ 79 h 79"/>
                <a:gd name="T10" fmla="*/ 0 w 70"/>
                <a:gd name="T11" fmla="*/ 0 h 79"/>
              </a:gdLst>
              <a:ahLst/>
              <a:cxnLst>
                <a:cxn ang="0">
                  <a:pos x="T0" y="T1"/>
                </a:cxn>
                <a:cxn ang="0">
                  <a:pos x="T2" y="T3"/>
                </a:cxn>
                <a:cxn ang="0">
                  <a:pos x="T4" y="T5"/>
                </a:cxn>
                <a:cxn ang="0">
                  <a:pos x="T6" y="T7"/>
                </a:cxn>
                <a:cxn ang="0">
                  <a:pos x="T8" y="T9"/>
                </a:cxn>
                <a:cxn ang="0">
                  <a:pos x="T10" y="T11"/>
                </a:cxn>
              </a:cxnLst>
              <a:rect l="0" t="0" r="r" b="b"/>
              <a:pathLst>
                <a:path w="70" h="79">
                  <a:moveTo>
                    <a:pt x="0" y="0"/>
                  </a:moveTo>
                  <a:lnTo>
                    <a:pt x="59" y="28"/>
                  </a:lnTo>
                  <a:lnTo>
                    <a:pt x="40" y="40"/>
                  </a:lnTo>
                  <a:lnTo>
                    <a:pt x="70" y="66"/>
                  </a:lnTo>
                  <a:lnTo>
                    <a:pt x="38" y="7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82" name="Freeform 70"/>
            <p:cNvSpPr>
              <a:spLocks/>
            </p:cNvSpPr>
            <p:nvPr/>
          </p:nvSpPr>
          <p:spPr bwMode="auto">
            <a:xfrm>
              <a:off x="7796212" y="3143250"/>
              <a:ext cx="17462" cy="19050"/>
            </a:xfrm>
            <a:custGeom>
              <a:avLst/>
              <a:gdLst>
                <a:gd name="T0" fmla="*/ 17 w 18"/>
                <a:gd name="T1" fmla="*/ 2 h 19"/>
                <a:gd name="T2" fmla="*/ 11 w 18"/>
                <a:gd name="T3" fmla="*/ 0 h 19"/>
                <a:gd name="T4" fmla="*/ 2 w 18"/>
                <a:gd name="T5" fmla="*/ 0 h 19"/>
                <a:gd name="T6" fmla="*/ 0 w 18"/>
                <a:gd name="T7" fmla="*/ 2 h 19"/>
                <a:gd name="T8" fmla="*/ 0 w 18"/>
                <a:gd name="T9" fmla="*/ 3 h 19"/>
                <a:gd name="T10" fmla="*/ 18 w 18"/>
                <a:gd name="T11" fmla="*/ 19 h 19"/>
                <a:gd name="T12" fmla="*/ 17 w 18"/>
                <a:gd name="T13" fmla="*/ 2 h 19"/>
              </a:gdLst>
              <a:ahLst/>
              <a:cxnLst>
                <a:cxn ang="0">
                  <a:pos x="T0" y="T1"/>
                </a:cxn>
                <a:cxn ang="0">
                  <a:pos x="T2" y="T3"/>
                </a:cxn>
                <a:cxn ang="0">
                  <a:pos x="T4" y="T5"/>
                </a:cxn>
                <a:cxn ang="0">
                  <a:pos x="T6" y="T7"/>
                </a:cxn>
                <a:cxn ang="0">
                  <a:pos x="T8" y="T9"/>
                </a:cxn>
                <a:cxn ang="0">
                  <a:pos x="T10" y="T11"/>
                </a:cxn>
                <a:cxn ang="0">
                  <a:pos x="T12" y="T13"/>
                </a:cxn>
              </a:cxnLst>
              <a:rect l="0" t="0" r="r" b="b"/>
              <a:pathLst>
                <a:path w="18" h="19">
                  <a:moveTo>
                    <a:pt x="17" y="2"/>
                  </a:moveTo>
                  <a:cubicBezTo>
                    <a:pt x="11" y="0"/>
                    <a:pt x="11" y="0"/>
                    <a:pt x="11" y="0"/>
                  </a:cubicBezTo>
                  <a:cubicBezTo>
                    <a:pt x="8" y="0"/>
                    <a:pt x="5" y="0"/>
                    <a:pt x="2" y="0"/>
                  </a:cubicBezTo>
                  <a:cubicBezTo>
                    <a:pt x="0" y="2"/>
                    <a:pt x="0" y="2"/>
                    <a:pt x="0" y="2"/>
                  </a:cubicBezTo>
                  <a:cubicBezTo>
                    <a:pt x="0" y="3"/>
                    <a:pt x="0" y="3"/>
                    <a:pt x="0" y="3"/>
                  </a:cubicBezTo>
                  <a:cubicBezTo>
                    <a:pt x="5" y="7"/>
                    <a:pt x="12" y="13"/>
                    <a:pt x="18" y="19"/>
                  </a:cubicBezTo>
                  <a:lnTo>
                    <a:pt x="17" y="2"/>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83" name="Freeform 71"/>
            <p:cNvSpPr>
              <a:spLocks/>
            </p:cNvSpPr>
            <p:nvPr/>
          </p:nvSpPr>
          <p:spPr bwMode="auto">
            <a:xfrm>
              <a:off x="7796212" y="3143250"/>
              <a:ext cx="17462" cy="19050"/>
            </a:xfrm>
            <a:custGeom>
              <a:avLst/>
              <a:gdLst>
                <a:gd name="T0" fmla="*/ 17 w 18"/>
                <a:gd name="T1" fmla="*/ 2 h 19"/>
                <a:gd name="T2" fmla="*/ 11 w 18"/>
                <a:gd name="T3" fmla="*/ 0 h 19"/>
                <a:gd name="T4" fmla="*/ 2 w 18"/>
                <a:gd name="T5" fmla="*/ 0 h 19"/>
                <a:gd name="T6" fmla="*/ 0 w 18"/>
                <a:gd name="T7" fmla="*/ 2 h 19"/>
                <a:gd name="T8" fmla="*/ 0 w 18"/>
                <a:gd name="T9" fmla="*/ 3 h 19"/>
                <a:gd name="T10" fmla="*/ 18 w 18"/>
                <a:gd name="T11" fmla="*/ 19 h 19"/>
                <a:gd name="T12" fmla="*/ 17 w 18"/>
                <a:gd name="T13" fmla="*/ 2 h 19"/>
              </a:gdLst>
              <a:ahLst/>
              <a:cxnLst>
                <a:cxn ang="0">
                  <a:pos x="T0" y="T1"/>
                </a:cxn>
                <a:cxn ang="0">
                  <a:pos x="T2" y="T3"/>
                </a:cxn>
                <a:cxn ang="0">
                  <a:pos x="T4" y="T5"/>
                </a:cxn>
                <a:cxn ang="0">
                  <a:pos x="T6" y="T7"/>
                </a:cxn>
                <a:cxn ang="0">
                  <a:pos x="T8" y="T9"/>
                </a:cxn>
                <a:cxn ang="0">
                  <a:pos x="T10" y="T11"/>
                </a:cxn>
                <a:cxn ang="0">
                  <a:pos x="T12" y="T13"/>
                </a:cxn>
              </a:cxnLst>
              <a:rect l="0" t="0" r="r" b="b"/>
              <a:pathLst>
                <a:path w="18" h="19">
                  <a:moveTo>
                    <a:pt x="17" y="2"/>
                  </a:moveTo>
                  <a:cubicBezTo>
                    <a:pt x="11" y="0"/>
                    <a:pt x="11" y="0"/>
                    <a:pt x="11" y="0"/>
                  </a:cubicBezTo>
                  <a:cubicBezTo>
                    <a:pt x="8" y="0"/>
                    <a:pt x="5" y="0"/>
                    <a:pt x="2" y="0"/>
                  </a:cubicBezTo>
                  <a:cubicBezTo>
                    <a:pt x="0" y="2"/>
                    <a:pt x="0" y="2"/>
                    <a:pt x="0" y="2"/>
                  </a:cubicBezTo>
                  <a:cubicBezTo>
                    <a:pt x="0" y="3"/>
                    <a:pt x="0" y="3"/>
                    <a:pt x="0" y="3"/>
                  </a:cubicBezTo>
                  <a:cubicBezTo>
                    <a:pt x="5" y="7"/>
                    <a:pt x="12" y="13"/>
                    <a:pt x="18" y="19"/>
                  </a:cubicBezTo>
                  <a:lnTo>
                    <a:pt x="17" y="2"/>
                  </a:ln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84" name="Freeform 72"/>
            <p:cNvSpPr>
              <a:spLocks/>
            </p:cNvSpPr>
            <p:nvPr/>
          </p:nvSpPr>
          <p:spPr bwMode="auto">
            <a:xfrm>
              <a:off x="7754937" y="3146425"/>
              <a:ext cx="96837" cy="87313"/>
            </a:xfrm>
            <a:custGeom>
              <a:avLst/>
              <a:gdLst>
                <a:gd name="T0" fmla="*/ 40 w 95"/>
                <a:gd name="T1" fmla="*/ 0 h 86"/>
                <a:gd name="T2" fmla="*/ 0 w 95"/>
                <a:gd name="T3" fmla="*/ 40 h 86"/>
                <a:gd name="T4" fmla="*/ 12 w 95"/>
                <a:gd name="T5" fmla="*/ 60 h 86"/>
                <a:gd name="T6" fmla="*/ 45 w 95"/>
                <a:gd name="T7" fmla="*/ 84 h 86"/>
                <a:gd name="T8" fmla="*/ 48 w 95"/>
                <a:gd name="T9" fmla="*/ 86 h 86"/>
                <a:gd name="T10" fmla="*/ 56 w 95"/>
                <a:gd name="T11" fmla="*/ 83 h 86"/>
                <a:gd name="T12" fmla="*/ 58 w 95"/>
                <a:gd name="T13" fmla="*/ 78 h 86"/>
                <a:gd name="T14" fmla="*/ 62 w 95"/>
                <a:gd name="T15" fmla="*/ 81 h 86"/>
                <a:gd name="T16" fmla="*/ 65 w 95"/>
                <a:gd name="T17" fmla="*/ 83 h 86"/>
                <a:gd name="T18" fmla="*/ 72 w 95"/>
                <a:gd name="T19" fmla="*/ 81 h 86"/>
                <a:gd name="T20" fmla="*/ 74 w 95"/>
                <a:gd name="T21" fmla="*/ 74 h 86"/>
                <a:gd name="T22" fmla="*/ 77 w 95"/>
                <a:gd name="T23" fmla="*/ 77 h 86"/>
                <a:gd name="T24" fmla="*/ 81 w 95"/>
                <a:gd name="T25" fmla="*/ 79 h 86"/>
                <a:gd name="T26" fmla="*/ 88 w 95"/>
                <a:gd name="T27" fmla="*/ 76 h 86"/>
                <a:gd name="T28" fmla="*/ 87 w 95"/>
                <a:gd name="T29" fmla="*/ 66 h 86"/>
                <a:gd name="T30" fmla="*/ 83 w 95"/>
                <a:gd name="T31" fmla="*/ 61 h 86"/>
                <a:gd name="T32" fmla="*/ 85 w 95"/>
                <a:gd name="T33" fmla="*/ 62 h 86"/>
                <a:gd name="T34" fmla="*/ 92 w 95"/>
                <a:gd name="T35" fmla="*/ 60 h 86"/>
                <a:gd name="T36" fmla="*/ 92 w 95"/>
                <a:gd name="T37" fmla="*/ 49 h 86"/>
                <a:gd name="T38" fmla="*/ 59 w 95"/>
                <a:gd name="T39" fmla="*/ 18 h 86"/>
                <a:gd name="T40" fmla="*/ 40 w 95"/>
                <a:gd name="T41" fmla="*/ 1 h 86"/>
                <a:gd name="T42" fmla="*/ 40 w 95"/>
                <a:gd name="T4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5" h="86">
                  <a:moveTo>
                    <a:pt x="40" y="0"/>
                  </a:moveTo>
                  <a:cubicBezTo>
                    <a:pt x="0" y="40"/>
                    <a:pt x="0" y="40"/>
                    <a:pt x="0" y="40"/>
                  </a:cubicBezTo>
                  <a:cubicBezTo>
                    <a:pt x="3" y="46"/>
                    <a:pt x="7" y="55"/>
                    <a:pt x="12" y="60"/>
                  </a:cubicBezTo>
                  <a:cubicBezTo>
                    <a:pt x="19" y="67"/>
                    <a:pt x="45" y="84"/>
                    <a:pt x="45" y="84"/>
                  </a:cubicBezTo>
                  <a:cubicBezTo>
                    <a:pt x="46" y="85"/>
                    <a:pt x="47" y="85"/>
                    <a:pt x="48" y="86"/>
                  </a:cubicBezTo>
                  <a:cubicBezTo>
                    <a:pt x="51" y="86"/>
                    <a:pt x="54" y="86"/>
                    <a:pt x="56" y="83"/>
                  </a:cubicBezTo>
                  <a:cubicBezTo>
                    <a:pt x="57" y="82"/>
                    <a:pt x="58" y="80"/>
                    <a:pt x="58" y="78"/>
                  </a:cubicBezTo>
                  <a:cubicBezTo>
                    <a:pt x="62" y="81"/>
                    <a:pt x="62" y="81"/>
                    <a:pt x="62" y="81"/>
                  </a:cubicBezTo>
                  <a:cubicBezTo>
                    <a:pt x="63" y="82"/>
                    <a:pt x="64" y="83"/>
                    <a:pt x="65" y="83"/>
                  </a:cubicBezTo>
                  <a:cubicBezTo>
                    <a:pt x="68" y="84"/>
                    <a:pt x="71" y="83"/>
                    <a:pt x="72" y="81"/>
                  </a:cubicBezTo>
                  <a:cubicBezTo>
                    <a:pt x="74" y="79"/>
                    <a:pt x="75" y="77"/>
                    <a:pt x="74" y="74"/>
                  </a:cubicBezTo>
                  <a:cubicBezTo>
                    <a:pt x="77" y="77"/>
                    <a:pt x="77" y="77"/>
                    <a:pt x="77" y="77"/>
                  </a:cubicBezTo>
                  <a:cubicBezTo>
                    <a:pt x="78" y="78"/>
                    <a:pt x="79" y="78"/>
                    <a:pt x="81" y="79"/>
                  </a:cubicBezTo>
                  <a:cubicBezTo>
                    <a:pt x="83" y="79"/>
                    <a:pt x="86" y="78"/>
                    <a:pt x="88" y="76"/>
                  </a:cubicBezTo>
                  <a:cubicBezTo>
                    <a:pt x="91" y="73"/>
                    <a:pt x="91" y="68"/>
                    <a:pt x="87" y="66"/>
                  </a:cubicBezTo>
                  <a:cubicBezTo>
                    <a:pt x="83" y="61"/>
                    <a:pt x="83" y="61"/>
                    <a:pt x="83" y="61"/>
                  </a:cubicBezTo>
                  <a:cubicBezTo>
                    <a:pt x="83" y="61"/>
                    <a:pt x="84" y="62"/>
                    <a:pt x="85" y="62"/>
                  </a:cubicBezTo>
                  <a:cubicBezTo>
                    <a:pt x="87" y="62"/>
                    <a:pt x="90" y="62"/>
                    <a:pt x="92" y="60"/>
                  </a:cubicBezTo>
                  <a:cubicBezTo>
                    <a:pt x="95" y="57"/>
                    <a:pt x="95" y="52"/>
                    <a:pt x="92" y="49"/>
                  </a:cubicBezTo>
                  <a:cubicBezTo>
                    <a:pt x="92" y="49"/>
                    <a:pt x="75" y="33"/>
                    <a:pt x="59" y="18"/>
                  </a:cubicBezTo>
                  <a:cubicBezTo>
                    <a:pt x="52" y="12"/>
                    <a:pt x="45" y="5"/>
                    <a:pt x="40" y="1"/>
                  </a:cubicBezTo>
                  <a:lnTo>
                    <a:pt x="40" y="0"/>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85" name="Freeform 73"/>
            <p:cNvSpPr>
              <a:spLocks/>
            </p:cNvSpPr>
            <p:nvPr/>
          </p:nvSpPr>
          <p:spPr bwMode="auto">
            <a:xfrm>
              <a:off x="7918449" y="2676525"/>
              <a:ext cx="68262" cy="17463"/>
            </a:xfrm>
            <a:custGeom>
              <a:avLst/>
              <a:gdLst>
                <a:gd name="T0" fmla="*/ 0 w 67"/>
                <a:gd name="T1" fmla="*/ 0 h 17"/>
                <a:gd name="T2" fmla="*/ 33 w 67"/>
                <a:gd name="T3" fmla="*/ 17 h 17"/>
                <a:gd name="T4" fmla="*/ 67 w 67"/>
                <a:gd name="T5" fmla="*/ 0 h 17"/>
                <a:gd name="T6" fmla="*/ 0 w 67"/>
                <a:gd name="T7" fmla="*/ 0 h 17"/>
              </a:gdLst>
              <a:ahLst/>
              <a:cxnLst>
                <a:cxn ang="0">
                  <a:pos x="T0" y="T1"/>
                </a:cxn>
                <a:cxn ang="0">
                  <a:pos x="T2" y="T3"/>
                </a:cxn>
                <a:cxn ang="0">
                  <a:pos x="T4" y="T5"/>
                </a:cxn>
                <a:cxn ang="0">
                  <a:pos x="T6" y="T7"/>
                </a:cxn>
              </a:cxnLst>
              <a:rect l="0" t="0" r="r" b="b"/>
              <a:pathLst>
                <a:path w="67" h="17">
                  <a:moveTo>
                    <a:pt x="0" y="0"/>
                  </a:moveTo>
                  <a:cubicBezTo>
                    <a:pt x="4" y="13"/>
                    <a:pt x="17" y="17"/>
                    <a:pt x="33" y="17"/>
                  </a:cubicBezTo>
                  <a:cubicBezTo>
                    <a:pt x="49" y="17"/>
                    <a:pt x="63" y="13"/>
                    <a:pt x="67"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grpSp>
      <p:sp>
        <p:nvSpPr>
          <p:cNvPr id="86" name="Rectangle 85"/>
          <p:cNvSpPr/>
          <p:nvPr/>
        </p:nvSpPr>
        <p:spPr>
          <a:xfrm>
            <a:off x="831415" y="3830641"/>
            <a:ext cx="2593485" cy="26321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4180">
              <a:buFont typeface="Wingdings" panose="05000000000000000000" pitchFamily="2" charset="2"/>
              <a:buChar char="§"/>
              <a:defRPr/>
            </a:pPr>
            <a:r>
              <a:rPr lang="en-US" sz="1764">
                <a:solidFill>
                  <a:srgbClr val="353535"/>
                </a:solidFill>
                <a:latin typeface="Segoe UI Semilight"/>
              </a:rPr>
              <a:t>IT uses WCD tool to create a provisioning package supporting AADJ and MDM enrollment</a:t>
            </a:r>
          </a:p>
          <a:p>
            <a:pPr marL="285750" indent="-285750" defTabSz="914180">
              <a:buFont typeface="Wingdings" panose="05000000000000000000" pitchFamily="2" charset="2"/>
              <a:buChar char="§"/>
              <a:defRPr/>
            </a:pPr>
            <a:endParaRPr lang="en-US" sz="1764">
              <a:solidFill>
                <a:srgbClr val="353535"/>
              </a:solidFill>
              <a:latin typeface="Segoe UI Semilight"/>
            </a:endParaRPr>
          </a:p>
          <a:p>
            <a:pPr marL="285750" indent="-285750" defTabSz="914180">
              <a:buFont typeface="Wingdings" panose="05000000000000000000" pitchFamily="2" charset="2"/>
              <a:buChar char="§"/>
              <a:defRPr/>
            </a:pPr>
            <a:r>
              <a:rPr lang="en-US" sz="1764">
                <a:solidFill>
                  <a:srgbClr val="353535"/>
                </a:solidFill>
                <a:latin typeface="Segoe UI Semilight"/>
              </a:rPr>
              <a:t>IT applies provisioning package during first boot of Windows thru USB</a:t>
            </a:r>
          </a:p>
        </p:txBody>
      </p:sp>
      <p:sp>
        <p:nvSpPr>
          <p:cNvPr id="89" name="Rectangle 88"/>
          <p:cNvSpPr/>
          <p:nvPr/>
        </p:nvSpPr>
        <p:spPr>
          <a:xfrm>
            <a:off x="4907754" y="3802415"/>
            <a:ext cx="2607216" cy="809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4180">
              <a:buFont typeface="Wingdings" panose="05000000000000000000" pitchFamily="2" charset="2"/>
              <a:buChar char="§"/>
              <a:defRPr/>
            </a:pPr>
            <a:r>
              <a:rPr lang="en-US" sz="1764">
                <a:solidFill>
                  <a:srgbClr val="353535"/>
                </a:solidFill>
                <a:latin typeface="Segoe UI Semilight"/>
              </a:rPr>
              <a:t>Windows 10 device is delivered to the employee </a:t>
            </a:r>
          </a:p>
        </p:txBody>
      </p:sp>
      <p:grpSp>
        <p:nvGrpSpPr>
          <p:cNvPr id="198" name="Group 197"/>
          <p:cNvGrpSpPr/>
          <p:nvPr/>
        </p:nvGrpSpPr>
        <p:grpSpPr>
          <a:xfrm>
            <a:off x="8877928" y="1242980"/>
            <a:ext cx="2595221" cy="2406959"/>
            <a:chOff x="4745038" y="1266825"/>
            <a:chExt cx="2647950" cy="2455863"/>
          </a:xfrm>
        </p:grpSpPr>
        <p:sp>
          <p:nvSpPr>
            <p:cNvPr id="197" name="Rectangle 80"/>
            <p:cNvSpPr>
              <a:spLocks noChangeArrowheads="1"/>
            </p:cNvSpPr>
            <p:nvPr/>
          </p:nvSpPr>
          <p:spPr bwMode="auto">
            <a:xfrm>
              <a:off x="4745038" y="1266825"/>
              <a:ext cx="2647950" cy="2455863"/>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grpSp>
          <p:nvGrpSpPr>
            <p:cNvPr id="92" name="Group 91"/>
            <p:cNvGrpSpPr/>
            <p:nvPr/>
          </p:nvGrpSpPr>
          <p:grpSpPr>
            <a:xfrm>
              <a:off x="5380397" y="1589175"/>
              <a:ext cx="1385436" cy="1668720"/>
              <a:chOff x="1466851" y="4791076"/>
              <a:chExt cx="1004888" cy="1211262"/>
            </a:xfrm>
          </p:grpSpPr>
          <p:sp>
            <p:nvSpPr>
              <p:cNvPr id="93" name="Freeform 230"/>
              <p:cNvSpPr>
                <a:spLocks/>
              </p:cNvSpPr>
              <p:nvPr/>
            </p:nvSpPr>
            <p:spPr bwMode="auto">
              <a:xfrm>
                <a:off x="1730376" y="5967413"/>
                <a:ext cx="568325" cy="34925"/>
              </a:xfrm>
              <a:custGeom>
                <a:avLst/>
                <a:gdLst>
                  <a:gd name="T0" fmla="*/ 6 w 187"/>
                  <a:gd name="T1" fmla="*/ 12 h 12"/>
                  <a:gd name="T2" fmla="*/ 180 w 187"/>
                  <a:gd name="T3" fmla="*/ 12 h 12"/>
                  <a:gd name="T4" fmla="*/ 187 w 187"/>
                  <a:gd name="T5" fmla="*/ 6 h 12"/>
                  <a:gd name="T6" fmla="*/ 180 w 187"/>
                  <a:gd name="T7" fmla="*/ 0 h 12"/>
                  <a:gd name="T8" fmla="*/ 6 w 187"/>
                  <a:gd name="T9" fmla="*/ 0 h 12"/>
                  <a:gd name="T10" fmla="*/ 0 w 187"/>
                  <a:gd name="T11" fmla="*/ 6 h 12"/>
                  <a:gd name="T12" fmla="*/ 6 w 1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87" h="12">
                    <a:moveTo>
                      <a:pt x="6" y="12"/>
                    </a:moveTo>
                    <a:cubicBezTo>
                      <a:pt x="180" y="12"/>
                      <a:pt x="180" y="12"/>
                      <a:pt x="180" y="12"/>
                    </a:cubicBezTo>
                    <a:cubicBezTo>
                      <a:pt x="184" y="12"/>
                      <a:pt x="187" y="9"/>
                      <a:pt x="187" y="6"/>
                    </a:cubicBezTo>
                    <a:cubicBezTo>
                      <a:pt x="187" y="3"/>
                      <a:pt x="184" y="0"/>
                      <a:pt x="180" y="0"/>
                    </a:cubicBezTo>
                    <a:cubicBezTo>
                      <a:pt x="6" y="0"/>
                      <a:pt x="6" y="0"/>
                      <a:pt x="6" y="0"/>
                    </a:cubicBezTo>
                    <a:cubicBezTo>
                      <a:pt x="3" y="0"/>
                      <a:pt x="0" y="3"/>
                      <a:pt x="0" y="6"/>
                    </a:cubicBezTo>
                    <a:cubicBezTo>
                      <a:pt x="0" y="9"/>
                      <a:pt x="3" y="12"/>
                      <a:pt x="6" y="12"/>
                    </a:cubicBezTo>
                  </a:path>
                </a:pathLst>
              </a:custGeom>
              <a:solidFill>
                <a:srgbClr val="001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94" name="Freeform 231"/>
              <p:cNvSpPr>
                <a:spLocks/>
              </p:cNvSpPr>
              <p:nvPr/>
            </p:nvSpPr>
            <p:spPr bwMode="auto">
              <a:xfrm>
                <a:off x="1730376" y="5967413"/>
                <a:ext cx="568325" cy="34925"/>
              </a:xfrm>
              <a:custGeom>
                <a:avLst/>
                <a:gdLst>
                  <a:gd name="T0" fmla="*/ 6 w 187"/>
                  <a:gd name="T1" fmla="*/ 12 h 12"/>
                  <a:gd name="T2" fmla="*/ 180 w 187"/>
                  <a:gd name="T3" fmla="*/ 12 h 12"/>
                  <a:gd name="T4" fmla="*/ 187 w 187"/>
                  <a:gd name="T5" fmla="*/ 6 h 12"/>
                  <a:gd name="T6" fmla="*/ 180 w 187"/>
                  <a:gd name="T7" fmla="*/ 0 h 12"/>
                  <a:gd name="T8" fmla="*/ 6 w 187"/>
                  <a:gd name="T9" fmla="*/ 0 h 12"/>
                  <a:gd name="T10" fmla="*/ 0 w 187"/>
                  <a:gd name="T11" fmla="*/ 6 h 12"/>
                  <a:gd name="T12" fmla="*/ 6 w 1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87" h="12">
                    <a:moveTo>
                      <a:pt x="6" y="12"/>
                    </a:moveTo>
                    <a:cubicBezTo>
                      <a:pt x="180" y="12"/>
                      <a:pt x="180" y="12"/>
                      <a:pt x="180" y="12"/>
                    </a:cubicBezTo>
                    <a:cubicBezTo>
                      <a:pt x="184" y="12"/>
                      <a:pt x="187" y="9"/>
                      <a:pt x="187" y="6"/>
                    </a:cubicBezTo>
                    <a:cubicBezTo>
                      <a:pt x="187" y="3"/>
                      <a:pt x="184" y="0"/>
                      <a:pt x="180" y="0"/>
                    </a:cubicBezTo>
                    <a:cubicBezTo>
                      <a:pt x="6" y="0"/>
                      <a:pt x="6" y="0"/>
                      <a:pt x="6" y="0"/>
                    </a:cubicBezTo>
                    <a:cubicBezTo>
                      <a:pt x="3" y="0"/>
                      <a:pt x="0" y="3"/>
                      <a:pt x="0" y="6"/>
                    </a:cubicBezTo>
                    <a:cubicBezTo>
                      <a:pt x="0" y="9"/>
                      <a:pt x="3" y="12"/>
                      <a:pt x="6" y="12"/>
                    </a:cubicBezTo>
                  </a:path>
                </a:pathLst>
              </a:custGeom>
              <a:solidFill>
                <a:srgbClr val="001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95" name="Freeform 232"/>
              <p:cNvSpPr>
                <a:spLocks/>
              </p:cNvSpPr>
              <p:nvPr/>
            </p:nvSpPr>
            <p:spPr bwMode="auto">
              <a:xfrm>
                <a:off x="2062164" y="5027613"/>
                <a:ext cx="84138" cy="127000"/>
              </a:xfrm>
              <a:custGeom>
                <a:avLst/>
                <a:gdLst>
                  <a:gd name="T0" fmla="*/ 26 w 28"/>
                  <a:gd name="T1" fmla="*/ 23 h 42"/>
                  <a:gd name="T2" fmla="*/ 25 w 28"/>
                  <a:gd name="T3" fmla="*/ 15 h 42"/>
                  <a:gd name="T4" fmla="*/ 20 w 28"/>
                  <a:gd name="T5" fmla="*/ 11 h 42"/>
                  <a:gd name="T6" fmla="*/ 21 w 28"/>
                  <a:gd name="T7" fmla="*/ 13 h 42"/>
                  <a:gd name="T8" fmla="*/ 16 w 28"/>
                  <a:gd name="T9" fmla="*/ 10 h 42"/>
                  <a:gd name="T10" fmla="*/ 17 w 28"/>
                  <a:gd name="T11" fmla="*/ 11 h 42"/>
                  <a:gd name="T12" fmla="*/ 12 w 28"/>
                  <a:gd name="T13" fmla="*/ 10 h 42"/>
                  <a:gd name="T14" fmla="*/ 14 w 28"/>
                  <a:gd name="T15" fmla="*/ 12 h 42"/>
                  <a:gd name="T16" fmla="*/ 5 w 28"/>
                  <a:gd name="T17" fmla="*/ 7 h 42"/>
                  <a:gd name="T18" fmla="*/ 9 w 28"/>
                  <a:gd name="T19" fmla="*/ 14 h 42"/>
                  <a:gd name="T20" fmla="*/ 3 w 28"/>
                  <a:gd name="T21" fmla="*/ 13 h 42"/>
                  <a:gd name="T22" fmla="*/ 11 w 28"/>
                  <a:gd name="T23" fmla="*/ 22 h 42"/>
                  <a:gd name="T24" fmla="*/ 13 w 28"/>
                  <a:gd name="T25" fmla="*/ 24 h 42"/>
                  <a:gd name="T26" fmla="*/ 18 w 28"/>
                  <a:gd name="T27" fmla="*/ 42 h 42"/>
                  <a:gd name="T28" fmla="*/ 28 w 28"/>
                  <a:gd name="T29" fmla="*/ 35 h 42"/>
                  <a:gd name="T30" fmla="*/ 26 w 28"/>
                  <a:gd name="T31"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2">
                    <a:moveTo>
                      <a:pt x="26" y="23"/>
                    </a:moveTo>
                    <a:cubicBezTo>
                      <a:pt x="26" y="18"/>
                      <a:pt x="26" y="16"/>
                      <a:pt x="25" y="15"/>
                    </a:cubicBezTo>
                    <a:cubicBezTo>
                      <a:pt x="21" y="7"/>
                      <a:pt x="19" y="10"/>
                      <a:pt x="20" y="11"/>
                    </a:cubicBezTo>
                    <a:cubicBezTo>
                      <a:pt x="21" y="13"/>
                      <a:pt x="21" y="13"/>
                      <a:pt x="21" y="13"/>
                    </a:cubicBezTo>
                    <a:cubicBezTo>
                      <a:pt x="21" y="8"/>
                      <a:pt x="13" y="6"/>
                      <a:pt x="16" y="10"/>
                    </a:cubicBezTo>
                    <a:cubicBezTo>
                      <a:pt x="17" y="11"/>
                      <a:pt x="17" y="11"/>
                      <a:pt x="17" y="11"/>
                    </a:cubicBezTo>
                    <a:cubicBezTo>
                      <a:pt x="14" y="5"/>
                      <a:pt x="8" y="5"/>
                      <a:pt x="12" y="10"/>
                    </a:cubicBezTo>
                    <a:cubicBezTo>
                      <a:pt x="13" y="11"/>
                      <a:pt x="13" y="11"/>
                      <a:pt x="14" y="12"/>
                    </a:cubicBezTo>
                    <a:cubicBezTo>
                      <a:pt x="4" y="0"/>
                      <a:pt x="0" y="1"/>
                      <a:pt x="5" y="7"/>
                    </a:cubicBezTo>
                    <a:cubicBezTo>
                      <a:pt x="7" y="10"/>
                      <a:pt x="9" y="14"/>
                      <a:pt x="9" y="14"/>
                    </a:cubicBezTo>
                    <a:cubicBezTo>
                      <a:pt x="7" y="12"/>
                      <a:pt x="3" y="11"/>
                      <a:pt x="3" y="13"/>
                    </a:cubicBezTo>
                    <a:cubicBezTo>
                      <a:pt x="5" y="15"/>
                      <a:pt x="8" y="19"/>
                      <a:pt x="11" y="22"/>
                    </a:cubicBezTo>
                    <a:cubicBezTo>
                      <a:pt x="12" y="23"/>
                      <a:pt x="12" y="24"/>
                      <a:pt x="13" y="24"/>
                    </a:cubicBezTo>
                    <a:cubicBezTo>
                      <a:pt x="18" y="42"/>
                      <a:pt x="18" y="42"/>
                      <a:pt x="18" y="42"/>
                    </a:cubicBezTo>
                    <a:cubicBezTo>
                      <a:pt x="28" y="35"/>
                      <a:pt x="28" y="35"/>
                      <a:pt x="28" y="35"/>
                    </a:cubicBezTo>
                    <a:lnTo>
                      <a:pt x="26" y="23"/>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96" name="Freeform 233"/>
              <p:cNvSpPr>
                <a:spLocks/>
              </p:cNvSpPr>
              <p:nvPr/>
            </p:nvSpPr>
            <p:spPr bwMode="auto">
              <a:xfrm>
                <a:off x="1916114" y="5897563"/>
                <a:ext cx="46038" cy="47625"/>
              </a:xfrm>
              <a:custGeom>
                <a:avLst/>
                <a:gdLst>
                  <a:gd name="T0" fmla="*/ 0 w 29"/>
                  <a:gd name="T1" fmla="*/ 28 h 30"/>
                  <a:gd name="T2" fmla="*/ 27 w 29"/>
                  <a:gd name="T3" fmla="*/ 30 h 30"/>
                  <a:gd name="T4" fmla="*/ 29 w 29"/>
                  <a:gd name="T5" fmla="*/ 0 h 30"/>
                  <a:gd name="T6" fmla="*/ 4 w 29"/>
                  <a:gd name="T7" fmla="*/ 0 h 30"/>
                  <a:gd name="T8" fmla="*/ 0 w 29"/>
                  <a:gd name="T9" fmla="*/ 28 h 30"/>
                </a:gdLst>
                <a:ahLst/>
                <a:cxnLst>
                  <a:cxn ang="0">
                    <a:pos x="T0" y="T1"/>
                  </a:cxn>
                  <a:cxn ang="0">
                    <a:pos x="T2" y="T3"/>
                  </a:cxn>
                  <a:cxn ang="0">
                    <a:pos x="T4" y="T5"/>
                  </a:cxn>
                  <a:cxn ang="0">
                    <a:pos x="T6" y="T7"/>
                  </a:cxn>
                  <a:cxn ang="0">
                    <a:pos x="T8" y="T9"/>
                  </a:cxn>
                </a:cxnLst>
                <a:rect l="0" t="0" r="r" b="b"/>
                <a:pathLst>
                  <a:path w="29" h="30">
                    <a:moveTo>
                      <a:pt x="0" y="28"/>
                    </a:moveTo>
                    <a:lnTo>
                      <a:pt x="27" y="30"/>
                    </a:lnTo>
                    <a:lnTo>
                      <a:pt x="29" y="0"/>
                    </a:lnTo>
                    <a:lnTo>
                      <a:pt x="4" y="0"/>
                    </a:lnTo>
                    <a:lnTo>
                      <a:pt x="0" y="28"/>
                    </a:lnTo>
                    <a:close/>
                  </a:path>
                </a:pathLst>
              </a:custGeom>
              <a:solidFill>
                <a:srgbClr val="0024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97" name="Freeform 234"/>
              <p:cNvSpPr>
                <a:spLocks/>
              </p:cNvSpPr>
              <p:nvPr/>
            </p:nvSpPr>
            <p:spPr bwMode="auto">
              <a:xfrm>
                <a:off x="1912939" y="5924551"/>
                <a:ext cx="123825" cy="50800"/>
              </a:xfrm>
              <a:custGeom>
                <a:avLst/>
                <a:gdLst>
                  <a:gd name="T0" fmla="*/ 0 w 41"/>
                  <a:gd name="T1" fmla="*/ 15 h 17"/>
                  <a:gd name="T2" fmla="*/ 12 w 41"/>
                  <a:gd name="T3" fmla="*/ 16 h 17"/>
                  <a:gd name="T4" fmla="*/ 13 w 41"/>
                  <a:gd name="T5" fmla="*/ 14 h 17"/>
                  <a:gd name="T6" fmla="*/ 29 w 41"/>
                  <a:gd name="T7" fmla="*/ 17 h 17"/>
                  <a:gd name="T8" fmla="*/ 39 w 41"/>
                  <a:gd name="T9" fmla="*/ 16 h 17"/>
                  <a:gd name="T10" fmla="*/ 40 w 41"/>
                  <a:gd name="T11" fmla="*/ 14 h 17"/>
                  <a:gd name="T12" fmla="*/ 16 w 41"/>
                  <a:gd name="T13" fmla="*/ 1 h 17"/>
                  <a:gd name="T14" fmla="*/ 15 w 41"/>
                  <a:gd name="T15" fmla="*/ 1 h 17"/>
                  <a:gd name="T16" fmla="*/ 9 w 41"/>
                  <a:gd name="T17" fmla="*/ 4 h 17"/>
                  <a:gd name="T18" fmla="*/ 2 w 41"/>
                  <a:gd name="T19" fmla="*/ 0 h 17"/>
                  <a:gd name="T20" fmla="*/ 0 w 41"/>
                  <a:gd name="T21"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7">
                    <a:moveTo>
                      <a:pt x="0" y="15"/>
                    </a:moveTo>
                    <a:cubicBezTo>
                      <a:pt x="12" y="16"/>
                      <a:pt x="12" y="16"/>
                      <a:pt x="12" y="16"/>
                    </a:cubicBezTo>
                    <a:cubicBezTo>
                      <a:pt x="13" y="14"/>
                      <a:pt x="13" y="14"/>
                      <a:pt x="13" y="14"/>
                    </a:cubicBezTo>
                    <a:cubicBezTo>
                      <a:pt x="16" y="15"/>
                      <a:pt x="25" y="16"/>
                      <a:pt x="29" y="17"/>
                    </a:cubicBezTo>
                    <a:cubicBezTo>
                      <a:pt x="32" y="17"/>
                      <a:pt x="37" y="17"/>
                      <a:pt x="39" y="16"/>
                    </a:cubicBezTo>
                    <a:cubicBezTo>
                      <a:pt x="40" y="15"/>
                      <a:pt x="41" y="15"/>
                      <a:pt x="40" y="14"/>
                    </a:cubicBezTo>
                    <a:cubicBezTo>
                      <a:pt x="40" y="9"/>
                      <a:pt x="21" y="7"/>
                      <a:pt x="16" y="1"/>
                    </a:cubicBezTo>
                    <a:cubicBezTo>
                      <a:pt x="15" y="1"/>
                      <a:pt x="15" y="1"/>
                      <a:pt x="15" y="1"/>
                    </a:cubicBezTo>
                    <a:cubicBezTo>
                      <a:pt x="14" y="2"/>
                      <a:pt x="12" y="5"/>
                      <a:pt x="9" y="4"/>
                    </a:cubicBezTo>
                    <a:cubicBezTo>
                      <a:pt x="6" y="4"/>
                      <a:pt x="3" y="1"/>
                      <a:pt x="2" y="0"/>
                    </a:cubicBezTo>
                    <a:cubicBezTo>
                      <a:pt x="0" y="2"/>
                      <a:pt x="0" y="15"/>
                      <a:pt x="0" y="15"/>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98" name="Freeform 235"/>
              <p:cNvSpPr>
                <a:spLocks/>
              </p:cNvSpPr>
              <p:nvPr/>
            </p:nvSpPr>
            <p:spPr bwMode="auto">
              <a:xfrm>
                <a:off x="1916114" y="5694363"/>
                <a:ext cx="69850" cy="69850"/>
              </a:xfrm>
              <a:custGeom>
                <a:avLst/>
                <a:gdLst>
                  <a:gd name="T0" fmla="*/ 23 w 23"/>
                  <a:gd name="T1" fmla="*/ 11 h 23"/>
                  <a:gd name="T2" fmla="*/ 12 w 23"/>
                  <a:gd name="T3" fmla="*/ 23 h 23"/>
                  <a:gd name="T4" fmla="*/ 1 w 23"/>
                  <a:gd name="T5" fmla="*/ 12 h 23"/>
                  <a:gd name="T6" fmla="*/ 11 w 23"/>
                  <a:gd name="T7" fmla="*/ 1 h 23"/>
                  <a:gd name="T8" fmla="*/ 23 w 23"/>
                  <a:gd name="T9" fmla="*/ 11 h 23"/>
                </a:gdLst>
                <a:ahLst/>
                <a:cxnLst>
                  <a:cxn ang="0">
                    <a:pos x="T0" y="T1"/>
                  </a:cxn>
                  <a:cxn ang="0">
                    <a:pos x="T2" y="T3"/>
                  </a:cxn>
                  <a:cxn ang="0">
                    <a:pos x="T4" y="T5"/>
                  </a:cxn>
                  <a:cxn ang="0">
                    <a:pos x="T6" y="T7"/>
                  </a:cxn>
                  <a:cxn ang="0">
                    <a:pos x="T8" y="T9"/>
                  </a:cxn>
                </a:cxnLst>
                <a:rect l="0" t="0" r="r" b="b"/>
                <a:pathLst>
                  <a:path w="23" h="23">
                    <a:moveTo>
                      <a:pt x="23" y="11"/>
                    </a:moveTo>
                    <a:cubicBezTo>
                      <a:pt x="23" y="17"/>
                      <a:pt x="19" y="23"/>
                      <a:pt x="12" y="23"/>
                    </a:cubicBezTo>
                    <a:cubicBezTo>
                      <a:pt x="6" y="23"/>
                      <a:pt x="1" y="19"/>
                      <a:pt x="1" y="12"/>
                    </a:cubicBezTo>
                    <a:cubicBezTo>
                      <a:pt x="0" y="6"/>
                      <a:pt x="5" y="1"/>
                      <a:pt x="11" y="1"/>
                    </a:cubicBezTo>
                    <a:cubicBezTo>
                      <a:pt x="17" y="0"/>
                      <a:pt x="23" y="5"/>
                      <a:pt x="23" y="11"/>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99" name="Freeform 236"/>
              <p:cNvSpPr>
                <a:spLocks/>
              </p:cNvSpPr>
              <p:nvPr/>
            </p:nvSpPr>
            <p:spPr bwMode="auto">
              <a:xfrm>
                <a:off x="1898651" y="5516563"/>
                <a:ext cx="84138" cy="80963"/>
              </a:xfrm>
              <a:custGeom>
                <a:avLst/>
                <a:gdLst>
                  <a:gd name="T0" fmla="*/ 28 w 28"/>
                  <a:gd name="T1" fmla="*/ 13 h 27"/>
                  <a:gd name="T2" fmla="*/ 15 w 28"/>
                  <a:gd name="T3" fmla="*/ 27 h 27"/>
                  <a:gd name="T4" fmla="*/ 1 w 28"/>
                  <a:gd name="T5" fmla="*/ 14 h 27"/>
                  <a:gd name="T6" fmla="*/ 14 w 28"/>
                  <a:gd name="T7" fmla="*/ 0 h 27"/>
                  <a:gd name="T8" fmla="*/ 28 w 28"/>
                  <a:gd name="T9" fmla="*/ 13 h 27"/>
                </a:gdLst>
                <a:ahLst/>
                <a:cxnLst>
                  <a:cxn ang="0">
                    <a:pos x="T0" y="T1"/>
                  </a:cxn>
                  <a:cxn ang="0">
                    <a:pos x="T2" y="T3"/>
                  </a:cxn>
                  <a:cxn ang="0">
                    <a:pos x="T4" y="T5"/>
                  </a:cxn>
                  <a:cxn ang="0">
                    <a:pos x="T6" y="T7"/>
                  </a:cxn>
                  <a:cxn ang="0">
                    <a:pos x="T8" y="T9"/>
                  </a:cxn>
                </a:cxnLst>
                <a:rect l="0" t="0" r="r" b="b"/>
                <a:pathLst>
                  <a:path w="28" h="27">
                    <a:moveTo>
                      <a:pt x="28" y="13"/>
                    </a:moveTo>
                    <a:cubicBezTo>
                      <a:pt x="28" y="20"/>
                      <a:pt x="23" y="27"/>
                      <a:pt x="15" y="27"/>
                    </a:cubicBezTo>
                    <a:cubicBezTo>
                      <a:pt x="8" y="27"/>
                      <a:pt x="1" y="22"/>
                      <a:pt x="1" y="14"/>
                    </a:cubicBezTo>
                    <a:cubicBezTo>
                      <a:pt x="0" y="7"/>
                      <a:pt x="6" y="1"/>
                      <a:pt x="14" y="0"/>
                    </a:cubicBezTo>
                    <a:cubicBezTo>
                      <a:pt x="21" y="0"/>
                      <a:pt x="27" y="5"/>
                      <a:pt x="28" y="13"/>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00" name="Freeform 237"/>
              <p:cNvSpPr>
                <a:spLocks/>
              </p:cNvSpPr>
              <p:nvPr/>
            </p:nvSpPr>
            <p:spPr bwMode="auto">
              <a:xfrm>
                <a:off x="1900239" y="5556251"/>
                <a:ext cx="85725" cy="174625"/>
              </a:xfrm>
              <a:custGeom>
                <a:avLst/>
                <a:gdLst>
                  <a:gd name="T0" fmla="*/ 54 w 54"/>
                  <a:gd name="T1" fmla="*/ 108 h 110"/>
                  <a:gd name="T2" fmla="*/ 12 w 54"/>
                  <a:gd name="T3" fmla="*/ 110 h 110"/>
                  <a:gd name="T4" fmla="*/ 0 w 54"/>
                  <a:gd name="T5" fmla="*/ 2 h 110"/>
                  <a:gd name="T6" fmla="*/ 52 w 54"/>
                  <a:gd name="T7" fmla="*/ 0 h 110"/>
                  <a:gd name="T8" fmla="*/ 54 w 54"/>
                  <a:gd name="T9" fmla="*/ 108 h 110"/>
                </a:gdLst>
                <a:ahLst/>
                <a:cxnLst>
                  <a:cxn ang="0">
                    <a:pos x="T0" y="T1"/>
                  </a:cxn>
                  <a:cxn ang="0">
                    <a:pos x="T2" y="T3"/>
                  </a:cxn>
                  <a:cxn ang="0">
                    <a:pos x="T4" y="T5"/>
                  </a:cxn>
                  <a:cxn ang="0">
                    <a:pos x="T6" y="T7"/>
                  </a:cxn>
                  <a:cxn ang="0">
                    <a:pos x="T8" y="T9"/>
                  </a:cxn>
                </a:cxnLst>
                <a:rect l="0" t="0" r="r" b="b"/>
                <a:pathLst>
                  <a:path w="54" h="110">
                    <a:moveTo>
                      <a:pt x="54" y="108"/>
                    </a:moveTo>
                    <a:lnTo>
                      <a:pt x="12" y="110"/>
                    </a:lnTo>
                    <a:lnTo>
                      <a:pt x="0" y="2"/>
                    </a:lnTo>
                    <a:lnTo>
                      <a:pt x="52" y="0"/>
                    </a:lnTo>
                    <a:lnTo>
                      <a:pt x="54" y="108"/>
                    </a:ln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01" name="Freeform 238"/>
              <p:cNvSpPr>
                <a:spLocks/>
              </p:cNvSpPr>
              <p:nvPr/>
            </p:nvSpPr>
            <p:spPr bwMode="auto">
              <a:xfrm>
                <a:off x="1916114" y="5694363"/>
                <a:ext cx="69850" cy="69850"/>
              </a:xfrm>
              <a:custGeom>
                <a:avLst/>
                <a:gdLst>
                  <a:gd name="T0" fmla="*/ 1 w 23"/>
                  <a:gd name="T1" fmla="*/ 12 h 23"/>
                  <a:gd name="T2" fmla="*/ 11 w 23"/>
                  <a:gd name="T3" fmla="*/ 1 h 23"/>
                  <a:gd name="T4" fmla="*/ 23 w 23"/>
                  <a:gd name="T5" fmla="*/ 11 h 23"/>
                  <a:gd name="T6" fmla="*/ 12 w 23"/>
                  <a:gd name="T7" fmla="*/ 23 h 23"/>
                  <a:gd name="T8" fmla="*/ 1 w 23"/>
                  <a:gd name="T9" fmla="*/ 12 h 23"/>
                </a:gdLst>
                <a:ahLst/>
                <a:cxnLst>
                  <a:cxn ang="0">
                    <a:pos x="T0" y="T1"/>
                  </a:cxn>
                  <a:cxn ang="0">
                    <a:pos x="T2" y="T3"/>
                  </a:cxn>
                  <a:cxn ang="0">
                    <a:pos x="T4" y="T5"/>
                  </a:cxn>
                  <a:cxn ang="0">
                    <a:pos x="T6" y="T7"/>
                  </a:cxn>
                  <a:cxn ang="0">
                    <a:pos x="T8" y="T9"/>
                  </a:cxn>
                </a:cxnLst>
                <a:rect l="0" t="0" r="r" b="b"/>
                <a:pathLst>
                  <a:path w="23" h="23">
                    <a:moveTo>
                      <a:pt x="1" y="12"/>
                    </a:moveTo>
                    <a:cubicBezTo>
                      <a:pt x="0" y="6"/>
                      <a:pt x="5" y="1"/>
                      <a:pt x="11" y="1"/>
                    </a:cubicBezTo>
                    <a:cubicBezTo>
                      <a:pt x="17" y="0"/>
                      <a:pt x="23" y="5"/>
                      <a:pt x="23" y="11"/>
                    </a:cubicBezTo>
                    <a:cubicBezTo>
                      <a:pt x="23" y="17"/>
                      <a:pt x="19" y="23"/>
                      <a:pt x="12" y="23"/>
                    </a:cubicBezTo>
                    <a:cubicBezTo>
                      <a:pt x="6" y="23"/>
                      <a:pt x="1" y="19"/>
                      <a:pt x="1" y="12"/>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02" name="Freeform 239"/>
              <p:cNvSpPr>
                <a:spLocks/>
              </p:cNvSpPr>
              <p:nvPr/>
            </p:nvSpPr>
            <p:spPr bwMode="auto">
              <a:xfrm>
                <a:off x="1916114" y="5697538"/>
                <a:ext cx="69850" cy="66675"/>
              </a:xfrm>
              <a:custGeom>
                <a:avLst/>
                <a:gdLst>
                  <a:gd name="T0" fmla="*/ 1 w 23"/>
                  <a:gd name="T1" fmla="*/ 10 h 22"/>
                  <a:gd name="T2" fmla="*/ 12 w 23"/>
                  <a:gd name="T3" fmla="*/ 0 h 22"/>
                  <a:gd name="T4" fmla="*/ 23 w 23"/>
                  <a:gd name="T5" fmla="*/ 11 h 22"/>
                  <a:gd name="T6" fmla="*/ 11 w 23"/>
                  <a:gd name="T7" fmla="*/ 22 h 22"/>
                  <a:gd name="T8" fmla="*/ 1 w 23"/>
                  <a:gd name="T9" fmla="*/ 10 h 22"/>
                </a:gdLst>
                <a:ahLst/>
                <a:cxnLst>
                  <a:cxn ang="0">
                    <a:pos x="T0" y="T1"/>
                  </a:cxn>
                  <a:cxn ang="0">
                    <a:pos x="T2" y="T3"/>
                  </a:cxn>
                  <a:cxn ang="0">
                    <a:pos x="T4" y="T5"/>
                  </a:cxn>
                  <a:cxn ang="0">
                    <a:pos x="T6" y="T7"/>
                  </a:cxn>
                  <a:cxn ang="0">
                    <a:pos x="T8" y="T9"/>
                  </a:cxn>
                </a:cxnLst>
                <a:rect l="0" t="0" r="r" b="b"/>
                <a:pathLst>
                  <a:path w="23" h="22">
                    <a:moveTo>
                      <a:pt x="1" y="10"/>
                    </a:moveTo>
                    <a:cubicBezTo>
                      <a:pt x="1" y="4"/>
                      <a:pt x="6" y="0"/>
                      <a:pt x="12" y="0"/>
                    </a:cubicBezTo>
                    <a:cubicBezTo>
                      <a:pt x="18" y="0"/>
                      <a:pt x="23" y="5"/>
                      <a:pt x="23" y="11"/>
                    </a:cubicBezTo>
                    <a:cubicBezTo>
                      <a:pt x="23" y="17"/>
                      <a:pt x="18" y="22"/>
                      <a:pt x="11" y="22"/>
                    </a:cubicBezTo>
                    <a:cubicBezTo>
                      <a:pt x="5" y="22"/>
                      <a:pt x="0" y="17"/>
                      <a:pt x="1" y="10"/>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03" name="Freeform 240"/>
              <p:cNvSpPr>
                <a:spLocks/>
              </p:cNvSpPr>
              <p:nvPr/>
            </p:nvSpPr>
            <p:spPr bwMode="auto">
              <a:xfrm>
                <a:off x="1912939" y="5727701"/>
                <a:ext cx="73025" cy="206375"/>
              </a:xfrm>
              <a:custGeom>
                <a:avLst/>
                <a:gdLst>
                  <a:gd name="T0" fmla="*/ 4 w 46"/>
                  <a:gd name="T1" fmla="*/ 0 h 130"/>
                  <a:gd name="T2" fmla="*/ 46 w 46"/>
                  <a:gd name="T3" fmla="*/ 2 h 130"/>
                  <a:gd name="T4" fmla="*/ 38 w 46"/>
                  <a:gd name="T5" fmla="*/ 126 h 130"/>
                  <a:gd name="T6" fmla="*/ 0 w 46"/>
                  <a:gd name="T7" fmla="*/ 130 h 130"/>
                  <a:gd name="T8" fmla="*/ 4 w 46"/>
                  <a:gd name="T9" fmla="*/ 0 h 130"/>
                </a:gdLst>
                <a:ahLst/>
                <a:cxnLst>
                  <a:cxn ang="0">
                    <a:pos x="T0" y="T1"/>
                  </a:cxn>
                  <a:cxn ang="0">
                    <a:pos x="T2" y="T3"/>
                  </a:cxn>
                  <a:cxn ang="0">
                    <a:pos x="T4" y="T5"/>
                  </a:cxn>
                  <a:cxn ang="0">
                    <a:pos x="T6" y="T7"/>
                  </a:cxn>
                  <a:cxn ang="0">
                    <a:pos x="T8" y="T9"/>
                  </a:cxn>
                </a:cxnLst>
                <a:rect l="0" t="0" r="r" b="b"/>
                <a:pathLst>
                  <a:path w="46" h="130">
                    <a:moveTo>
                      <a:pt x="4" y="0"/>
                    </a:moveTo>
                    <a:lnTo>
                      <a:pt x="46" y="2"/>
                    </a:lnTo>
                    <a:lnTo>
                      <a:pt x="38" y="126"/>
                    </a:lnTo>
                    <a:lnTo>
                      <a:pt x="0" y="130"/>
                    </a:lnTo>
                    <a:lnTo>
                      <a:pt x="4" y="0"/>
                    </a:ln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04" name="Freeform 241"/>
              <p:cNvSpPr>
                <a:spLocks/>
              </p:cNvSpPr>
              <p:nvPr/>
            </p:nvSpPr>
            <p:spPr bwMode="auto">
              <a:xfrm>
                <a:off x="2003426" y="5897563"/>
                <a:ext cx="46038" cy="47625"/>
              </a:xfrm>
              <a:custGeom>
                <a:avLst/>
                <a:gdLst>
                  <a:gd name="T0" fmla="*/ 0 w 29"/>
                  <a:gd name="T1" fmla="*/ 28 h 30"/>
                  <a:gd name="T2" fmla="*/ 27 w 29"/>
                  <a:gd name="T3" fmla="*/ 30 h 30"/>
                  <a:gd name="T4" fmla="*/ 29 w 29"/>
                  <a:gd name="T5" fmla="*/ 0 h 30"/>
                  <a:gd name="T6" fmla="*/ 4 w 29"/>
                  <a:gd name="T7" fmla="*/ 0 h 30"/>
                  <a:gd name="T8" fmla="*/ 0 w 29"/>
                  <a:gd name="T9" fmla="*/ 28 h 30"/>
                </a:gdLst>
                <a:ahLst/>
                <a:cxnLst>
                  <a:cxn ang="0">
                    <a:pos x="T0" y="T1"/>
                  </a:cxn>
                  <a:cxn ang="0">
                    <a:pos x="T2" y="T3"/>
                  </a:cxn>
                  <a:cxn ang="0">
                    <a:pos x="T4" y="T5"/>
                  </a:cxn>
                  <a:cxn ang="0">
                    <a:pos x="T6" y="T7"/>
                  </a:cxn>
                  <a:cxn ang="0">
                    <a:pos x="T8" y="T9"/>
                  </a:cxn>
                </a:cxnLst>
                <a:rect l="0" t="0" r="r" b="b"/>
                <a:pathLst>
                  <a:path w="29" h="30">
                    <a:moveTo>
                      <a:pt x="0" y="28"/>
                    </a:moveTo>
                    <a:lnTo>
                      <a:pt x="27" y="30"/>
                    </a:lnTo>
                    <a:lnTo>
                      <a:pt x="29" y="0"/>
                    </a:lnTo>
                    <a:lnTo>
                      <a:pt x="4" y="0"/>
                    </a:lnTo>
                    <a:lnTo>
                      <a:pt x="0" y="28"/>
                    </a:lnTo>
                    <a:close/>
                  </a:path>
                </a:pathLst>
              </a:custGeom>
              <a:solidFill>
                <a:srgbClr val="0024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05" name="Freeform 242"/>
              <p:cNvSpPr>
                <a:spLocks/>
              </p:cNvSpPr>
              <p:nvPr/>
            </p:nvSpPr>
            <p:spPr bwMode="auto">
              <a:xfrm>
                <a:off x="2001839" y="5924551"/>
                <a:ext cx="123825" cy="50800"/>
              </a:xfrm>
              <a:custGeom>
                <a:avLst/>
                <a:gdLst>
                  <a:gd name="T0" fmla="*/ 0 w 41"/>
                  <a:gd name="T1" fmla="*/ 15 h 17"/>
                  <a:gd name="T2" fmla="*/ 12 w 41"/>
                  <a:gd name="T3" fmla="*/ 16 h 17"/>
                  <a:gd name="T4" fmla="*/ 13 w 41"/>
                  <a:gd name="T5" fmla="*/ 14 h 17"/>
                  <a:gd name="T6" fmla="*/ 29 w 41"/>
                  <a:gd name="T7" fmla="*/ 17 h 17"/>
                  <a:gd name="T8" fmla="*/ 39 w 41"/>
                  <a:gd name="T9" fmla="*/ 16 h 17"/>
                  <a:gd name="T10" fmla="*/ 40 w 41"/>
                  <a:gd name="T11" fmla="*/ 14 h 17"/>
                  <a:gd name="T12" fmla="*/ 16 w 41"/>
                  <a:gd name="T13" fmla="*/ 1 h 17"/>
                  <a:gd name="T14" fmla="*/ 15 w 41"/>
                  <a:gd name="T15" fmla="*/ 1 h 17"/>
                  <a:gd name="T16" fmla="*/ 9 w 41"/>
                  <a:gd name="T17" fmla="*/ 4 h 17"/>
                  <a:gd name="T18" fmla="*/ 2 w 41"/>
                  <a:gd name="T19" fmla="*/ 0 h 17"/>
                  <a:gd name="T20" fmla="*/ 0 w 41"/>
                  <a:gd name="T21"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7">
                    <a:moveTo>
                      <a:pt x="0" y="15"/>
                    </a:moveTo>
                    <a:cubicBezTo>
                      <a:pt x="12" y="16"/>
                      <a:pt x="12" y="16"/>
                      <a:pt x="12" y="16"/>
                    </a:cubicBezTo>
                    <a:cubicBezTo>
                      <a:pt x="13" y="14"/>
                      <a:pt x="13" y="14"/>
                      <a:pt x="13" y="14"/>
                    </a:cubicBezTo>
                    <a:cubicBezTo>
                      <a:pt x="16" y="15"/>
                      <a:pt x="25" y="16"/>
                      <a:pt x="29" y="17"/>
                    </a:cubicBezTo>
                    <a:cubicBezTo>
                      <a:pt x="32" y="17"/>
                      <a:pt x="37" y="17"/>
                      <a:pt x="39" y="16"/>
                    </a:cubicBezTo>
                    <a:cubicBezTo>
                      <a:pt x="40" y="15"/>
                      <a:pt x="41" y="15"/>
                      <a:pt x="40" y="14"/>
                    </a:cubicBezTo>
                    <a:cubicBezTo>
                      <a:pt x="40" y="9"/>
                      <a:pt x="21" y="7"/>
                      <a:pt x="16" y="1"/>
                    </a:cubicBezTo>
                    <a:cubicBezTo>
                      <a:pt x="15" y="1"/>
                      <a:pt x="15" y="1"/>
                      <a:pt x="15" y="1"/>
                    </a:cubicBezTo>
                    <a:cubicBezTo>
                      <a:pt x="14" y="2"/>
                      <a:pt x="12" y="5"/>
                      <a:pt x="9" y="4"/>
                    </a:cubicBezTo>
                    <a:cubicBezTo>
                      <a:pt x="6" y="4"/>
                      <a:pt x="3" y="1"/>
                      <a:pt x="2" y="0"/>
                    </a:cubicBezTo>
                    <a:cubicBezTo>
                      <a:pt x="0" y="2"/>
                      <a:pt x="0" y="15"/>
                      <a:pt x="0" y="15"/>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06" name="Freeform 243"/>
              <p:cNvSpPr>
                <a:spLocks/>
              </p:cNvSpPr>
              <p:nvPr/>
            </p:nvSpPr>
            <p:spPr bwMode="auto">
              <a:xfrm>
                <a:off x="2003426" y="5694363"/>
                <a:ext cx="69850" cy="69850"/>
              </a:xfrm>
              <a:custGeom>
                <a:avLst/>
                <a:gdLst>
                  <a:gd name="T0" fmla="*/ 23 w 23"/>
                  <a:gd name="T1" fmla="*/ 11 h 23"/>
                  <a:gd name="T2" fmla="*/ 12 w 23"/>
                  <a:gd name="T3" fmla="*/ 23 h 23"/>
                  <a:gd name="T4" fmla="*/ 1 w 23"/>
                  <a:gd name="T5" fmla="*/ 12 h 23"/>
                  <a:gd name="T6" fmla="*/ 11 w 23"/>
                  <a:gd name="T7" fmla="*/ 1 h 23"/>
                  <a:gd name="T8" fmla="*/ 23 w 23"/>
                  <a:gd name="T9" fmla="*/ 11 h 23"/>
                </a:gdLst>
                <a:ahLst/>
                <a:cxnLst>
                  <a:cxn ang="0">
                    <a:pos x="T0" y="T1"/>
                  </a:cxn>
                  <a:cxn ang="0">
                    <a:pos x="T2" y="T3"/>
                  </a:cxn>
                  <a:cxn ang="0">
                    <a:pos x="T4" y="T5"/>
                  </a:cxn>
                  <a:cxn ang="0">
                    <a:pos x="T6" y="T7"/>
                  </a:cxn>
                  <a:cxn ang="0">
                    <a:pos x="T8" y="T9"/>
                  </a:cxn>
                </a:cxnLst>
                <a:rect l="0" t="0" r="r" b="b"/>
                <a:pathLst>
                  <a:path w="23" h="23">
                    <a:moveTo>
                      <a:pt x="23" y="11"/>
                    </a:moveTo>
                    <a:cubicBezTo>
                      <a:pt x="23" y="17"/>
                      <a:pt x="19" y="23"/>
                      <a:pt x="12" y="23"/>
                    </a:cubicBezTo>
                    <a:cubicBezTo>
                      <a:pt x="6" y="23"/>
                      <a:pt x="1" y="19"/>
                      <a:pt x="1" y="12"/>
                    </a:cubicBezTo>
                    <a:cubicBezTo>
                      <a:pt x="0" y="6"/>
                      <a:pt x="5" y="1"/>
                      <a:pt x="11" y="1"/>
                    </a:cubicBezTo>
                    <a:cubicBezTo>
                      <a:pt x="17" y="0"/>
                      <a:pt x="23" y="5"/>
                      <a:pt x="23" y="11"/>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07" name="Freeform 244"/>
              <p:cNvSpPr>
                <a:spLocks/>
              </p:cNvSpPr>
              <p:nvPr/>
            </p:nvSpPr>
            <p:spPr bwMode="auto">
              <a:xfrm>
                <a:off x="1989139" y="5516563"/>
                <a:ext cx="80963" cy="80963"/>
              </a:xfrm>
              <a:custGeom>
                <a:avLst/>
                <a:gdLst>
                  <a:gd name="T0" fmla="*/ 27 w 27"/>
                  <a:gd name="T1" fmla="*/ 13 h 27"/>
                  <a:gd name="T2" fmla="*/ 14 w 27"/>
                  <a:gd name="T3" fmla="*/ 27 h 27"/>
                  <a:gd name="T4" fmla="*/ 0 w 27"/>
                  <a:gd name="T5" fmla="*/ 14 h 27"/>
                  <a:gd name="T6" fmla="*/ 13 w 27"/>
                  <a:gd name="T7" fmla="*/ 0 h 27"/>
                  <a:gd name="T8" fmla="*/ 27 w 27"/>
                  <a:gd name="T9" fmla="*/ 13 h 27"/>
                </a:gdLst>
                <a:ahLst/>
                <a:cxnLst>
                  <a:cxn ang="0">
                    <a:pos x="T0" y="T1"/>
                  </a:cxn>
                  <a:cxn ang="0">
                    <a:pos x="T2" y="T3"/>
                  </a:cxn>
                  <a:cxn ang="0">
                    <a:pos x="T4" y="T5"/>
                  </a:cxn>
                  <a:cxn ang="0">
                    <a:pos x="T6" y="T7"/>
                  </a:cxn>
                  <a:cxn ang="0">
                    <a:pos x="T8" y="T9"/>
                  </a:cxn>
                </a:cxnLst>
                <a:rect l="0" t="0" r="r" b="b"/>
                <a:pathLst>
                  <a:path w="27" h="27">
                    <a:moveTo>
                      <a:pt x="27" y="13"/>
                    </a:moveTo>
                    <a:cubicBezTo>
                      <a:pt x="27" y="20"/>
                      <a:pt x="22" y="27"/>
                      <a:pt x="14" y="27"/>
                    </a:cubicBezTo>
                    <a:cubicBezTo>
                      <a:pt x="7" y="27"/>
                      <a:pt x="0" y="22"/>
                      <a:pt x="0" y="14"/>
                    </a:cubicBezTo>
                    <a:cubicBezTo>
                      <a:pt x="0" y="7"/>
                      <a:pt x="5" y="1"/>
                      <a:pt x="13" y="0"/>
                    </a:cubicBezTo>
                    <a:cubicBezTo>
                      <a:pt x="20" y="0"/>
                      <a:pt x="26" y="5"/>
                      <a:pt x="27" y="13"/>
                    </a:cubicBez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08" name="Freeform 245"/>
              <p:cNvSpPr>
                <a:spLocks/>
              </p:cNvSpPr>
              <p:nvPr/>
            </p:nvSpPr>
            <p:spPr bwMode="auto">
              <a:xfrm>
                <a:off x="1989139" y="5556251"/>
                <a:ext cx="84138" cy="174625"/>
              </a:xfrm>
              <a:custGeom>
                <a:avLst/>
                <a:gdLst>
                  <a:gd name="T0" fmla="*/ 53 w 53"/>
                  <a:gd name="T1" fmla="*/ 108 h 110"/>
                  <a:gd name="T2" fmla="*/ 11 w 53"/>
                  <a:gd name="T3" fmla="*/ 110 h 110"/>
                  <a:gd name="T4" fmla="*/ 0 w 53"/>
                  <a:gd name="T5" fmla="*/ 2 h 110"/>
                  <a:gd name="T6" fmla="*/ 51 w 53"/>
                  <a:gd name="T7" fmla="*/ 0 h 110"/>
                  <a:gd name="T8" fmla="*/ 53 w 53"/>
                  <a:gd name="T9" fmla="*/ 108 h 110"/>
                </a:gdLst>
                <a:ahLst/>
                <a:cxnLst>
                  <a:cxn ang="0">
                    <a:pos x="T0" y="T1"/>
                  </a:cxn>
                  <a:cxn ang="0">
                    <a:pos x="T2" y="T3"/>
                  </a:cxn>
                  <a:cxn ang="0">
                    <a:pos x="T4" y="T5"/>
                  </a:cxn>
                  <a:cxn ang="0">
                    <a:pos x="T6" y="T7"/>
                  </a:cxn>
                  <a:cxn ang="0">
                    <a:pos x="T8" y="T9"/>
                  </a:cxn>
                </a:cxnLst>
                <a:rect l="0" t="0" r="r" b="b"/>
                <a:pathLst>
                  <a:path w="53" h="110">
                    <a:moveTo>
                      <a:pt x="53" y="108"/>
                    </a:moveTo>
                    <a:lnTo>
                      <a:pt x="11" y="110"/>
                    </a:lnTo>
                    <a:lnTo>
                      <a:pt x="0" y="2"/>
                    </a:lnTo>
                    <a:lnTo>
                      <a:pt x="51" y="0"/>
                    </a:lnTo>
                    <a:lnTo>
                      <a:pt x="53" y="108"/>
                    </a:ln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09" name="Freeform 246"/>
              <p:cNvSpPr>
                <a:spLocks/>
              </p:cNvSpPr>
              <p:nvPr/>
            </p:nvSpPr>
            <p:spPr bwMode="auto">
              <a:xfrm>
                <a:off x="2003426" y="5694363"/>
                <a:ext cx="69850" cy="69850"/>
              </a:xfrm>
              <a:custGeom>
                <a:avLst/>
                <a:gdLst>
                  <a:gd name="T0" fmla="*/ 1 w 23"/>
                  <a:gd name="T1" fmla="*/ 12 h 23"/>
                  <a:gd name="T2" fmla="*/ 11 w 23"/>
                  <a:gd name="T3" fmla="*/ 1 h 23"/>
                  <a:gd name="T4" fmla="*/ 23 w 23"/>
                  <a:gd name="T5" fmla="*/ 11 h 23"/>
                  <a:gd name="T6" fmla="*/ 12 w 23"/>
                  <a:gd name="T7" fmla="*/ 23 h 23"/>
                  <a:gd name="T8" fmla="*/ 1 w 23"/>
                  <a:gd name="T9" fmla="*/ 12 h 23"/>
                </a:gdLst>
                <a:ahLst/>
                <a:cxnLst>
                  <a:cxn ang="0">
                    <a:pos x="T0" y="T1"/>
                  </a:cxn>
                  <a:cxn ang="0">
                    <a:pos x="T2" y="T3"/>
                  </a:cxn>
                  <a:cxn ang="0">
                    <a:pos x="T4" y="T5"/>
                  </a:cxn>
                  <a:cxn ang="0">
                    <a:pos x="T6" y="T7"/>
                  </a:cxn>
                  <a:cxn ang="0">
                    <a:pos x="T8" y="T9"/>
                  </a:cxn>
                </a:cxnLst>
                <a:rect l="0" t="0" r="r" b="b"/>
                <a:pathLst>
                  <a:path w="23" h="23">
                    <a:moveTo>
                      <a:pt x="1" y="12"/>
                    </a:moveTo>
                    <a:cubicBezTo>
                      <a:pt x="0" y="6"/>
                      <a:pt x="5" y="1"/>
                      <a:pt x="11" y="1"/>
                    </a:cubicBezTo>
                    <a:cubicBezTo>
                      <a:pt x="17" y="0"/>
                      <a:pt x="23" y="5"/>
                      <a:pt x="23" y="11"/>
                    </a:cubicBezTo>
                    <a:cubicBezTo>
                      <a:pt x="23" y="17"/>
                      <a:pt x="19" y="23"/>
                      <a:pt x="12" y="23"/>
                    </a:cubicBezTo>
                    <a:cubicBezTo>
                      <a:pt x="6" y="23"/>
                      <a:pt x="1" y="19"/>
                      <a:pt x="1" y="12"/>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10" name="Freeform 247"/>
              <p:cNvSpPr>
                <a:spLocks/>
              </p:cNvSpPr>
              <p:nvPr/>
            </p:nvSpPr>
            <p:spPr bwMode="auto">
              <a:xfrm>
                <a:off x="2003426" y="5697538"/>
                <a:ext cx="69850" cy="66675"/>
              </a:xfrm>
              <a:custGeom>
                <a:avLst/>
                <a:gdLst>
                  <a:gd name="T0" fmla="*/ 1 w 23"/>
                  <a:gd name="T1" fmla="*/ 10 h 22"/>
                  <a:gd name="T2" fmla="*/ 12 w 23"/>
                  <a:gd name="T3" fmla="*/ 0 h 22"/>
                  <a:gd name="T4" fmla="*/ 23 w 23"/>
                  <a:gd name="T5" fmla="*/ 11 h 22"/>
                  <a:gd name="T6" fmla="*/ 11 w 23"/>
                  <a:gd name="T7" fmla="*/ 22 h 22"/>
                  <a:gd name="T8" fmla="*/ 1 w 23"/>
                  <a:gd name="T9" fmla="*/ 10 h 22"/>
                </a:gdLst>
                <a:ahLst/>
                <a:cxnLst>
                  <a:cxn ang="0">
                    <a:pos x="T0" y="T1"/>
                  </a:cxn>
                  <a:cxn ang="0">
                    <a:pos x="T2" y="T3"/>
                  </a:cxn>
                  <a:cxn ang="0">
                    <a:pos x="T4" y="T5"/>
                  </a:cxn>
                  <a:cxn ang="0">
                    <a:pos x="T6" y="T7"/>
                  </a:cxn>
                  <a:cxn ang="0">
                    <a:pos x="T8" y="T9"/>
                  </a:cxn>
                </a:cxnLst>
                <a:rect l="0" t="0" r="r" b="b"/>
                <a:pathLst>
                  <a:path w="23" h="22">
                    <a:moveTo>
                      <a:pt x="1" y="10"/>
                    </a:moveTo>
                    <a:cubicBezTo>
                      <a:pt x="1" y="4"/>
                      <a:pt x="6" y="0"/>
                      <a:pt x="12" y="0"/>
                    </a:cubicBezTo>
                    <a:cubicBezTo>
                      <a:pt x="18" y="0"/>
                      <a:pt x="23" y="5"/>
                      <a:pt x="23" y="11"/>
                    </a:cubicBezTo>
                    <a:cubicBezTo>
                      <a:pt x="23" y="17"/>
                      <a:pt x="18" y="22"/>
                      <a:pt x="11" y="22"/>
                    </a:cubicBezTo>
                    <a:cubicBezTo>
                      <a:pt x="5" y="22"/>
                      <a:pt x="0" y="17"/>
                      <a:pt x="1" y="10"/>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11" name="Freeform 248"/>
              <p:cNvSpPr>
                <a:spLocks/>
              </p:cNvSpPr>
              <p:nvPr/>
            </p:nvSpPr>
            <p:spPr bwMode="auto">
              <a:xfrm>
                <a:off x="2001839" y="5727701"/>
                <a:ext cx="71438" cy="206375"/>
              </a:xfrm>
              <a:custGeom>
                <a:avLst/>
                <a:gdLst>
                  <a:gd name="T0" fmla="*/ 3 w 45"/>
                  <a:gd name="T1" fmla="*/ 0 h 130"/>
                  <a:gd name="T2" fmla="*/ 45 w 45"/>
                  <a:gd name="T3" fmla="*/ 2 h 130"/>
                  <a:gd name="T4" fmla="*/ 38 w 45"/>
                  <a:gd name="T5" fmla="*/ 126 h 130"/>
                  <a:gd name="T6" fmla="*/ 0 w 45"/>
                  <a:gd name="T7" fmla="*/ 130 h 130"/>
                  <a:gd name="T8" fmla="*/ 3 w 45"/>
                  <a:gd name="T9" fmla="*/ 0 h 130"/>
                </a:gdLst>
                <a:ahLst/>
                <a:cxnLst>
                  <a:cxn ang="0">
                    <a:pos x="T0" y="T1"/>
                  </a:cxn>
                  <a:cxn ang="0">
                    <a:pos x="T2" y="T3"/>
                  </a:cxn>
                  <a:cxn ang="0">
                    <a:pos x="T4" y="T5"/>
                  </a:cxn>
                  <a:cxn ang="0">
                    <a:pos x="T6" y="T7"/>
                  </a:cxn>
                  <a:cxn ang="0">
                    <a:pos x="T8" y="T9"/>
                  </a:cxn>
                </a:cxnLst>
                <a:rect l="0" t="0" r="r" b="b"/>
                <a:pathLst>
                  <a:path w="45" h="130">
                    <a:moveTo>
                      <a:pt x="3" y="0"/>
                    </a:moveTo>
                    <a:lnTo>
                      <a:pt x="45" y="2"/>
                    </a:lnTo>
                    <a:lnTo>
                      <a:pt x="38" y="126"/>
                    </a:lnTo>
                    <a:lnTo>
                      <a:pt x="0" y="130"/>
                    </a:lnTo>
                    <a:lnTo>
                      <a:pt x="3" y="0"/>
                    </a:ln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12" name="Freeform 249"/>
              <p:cNvSpPr>
                <a:spLocks/>
              </p:cNvSpPr>
              <p:nvPr/>
            </p:nvSpPr>
            <p:spPr bwMode="auto">
              <a:xfrm>
                <a:off x="1912939" y="5522913"/>
                <a:ext cx="146050" cy="117475"/>
              </a:xfrm>
              <a:custGeom>
                <a:avLst/>
                <a:gdLst>
                  <a:gd name="T0" fmla="*/ 2 w 48"/>
                  <a:gd name="T1" fmla="*/ 39 h 39"/>
                  <a:gd name="T2" fmla="*/ 24 w 48"/>
                  <a:gd name="T3" fmla="*/ 34 h 39"/>
                  <a:gd name="T4" fmla="*/ 46 w 48"/>
                  <a:gd name="T5" fmla="*/ 39 h 39"/>
                  <a:gd name="T6" fmla="*/ 48 w 48"/>
                  <a:gd name="T7" fmla="*/ 0 h 39"/>
                  <a:gd name="T8" fmla="*/ 0 w 48"/>
                  <a:gd name="T9" fmla="*/ 0 h 39"/>
                  <a:gd name="T10" fmla="*/ 2 w 48"/>
                  <a:gd name="T11" fmla="*/ 39 h 39"/>
                </a:gdLst>
                <a:ahLst/>
                <a:cxnLst>
                  <a:cxn ang="0">
                    <a:pos x="T0" y="T1"/>
                  </a:cxn>
                  <a:cxn ang="0">
                    <a:pos x="T2" y="T3"/>
                  </a:cxn>
                  <a:cxn ang="0">
                    <a:pos x="T4" y="T5"/>
                  </a:cxn>
                  <a:cxn ang="0">
                    <a:pos x="T6" y="T7"/>
                  </a:cxn>
                  <a:cxn ang="0">
                    <a:pos x="T8" y="T9"/>
                  </a:cxn>
                  <a:cxn ang="0">
                    <a:pos x="T10" y="T11"/>
                  </a:cxn>
                </a:cxnLst>
                <a:rect l="0" t="0" r="r" b="b"/>
                <a:pathLst>
                  <a:path w="48" h="39">
                    <a:moveTo>
                      <a:pt x="2" y="39"/>
                    </a:moveTo>
                    <a:cubicBezTo>
                      <a:pt x="2" y="38"/>
                      <a:pt x="12" y="34"/>
                      <a:pt x="24" y="34"/>
                    </a:cubicBezTo>
                    <a:cubicBezTo>
                      <a:pt x="36" y="34"/>
                      <a:pt x="46" y="38"/>
                      <a:pt x="46" y="39"/>
                    </a:cubicBezTo>
                    <a:cubicBezTo>
                      <a:pt x="48" y="0"/>
                      <a:pt x="48" y="0"/>
                      <a:pt x="48" y="0"/>
                    </a:cubicBezTo>
                    <a:cubicBezTo>
                      <a:pt x="0" y="0"/>
                      <a:pt x="0" y="0"/>
                      <a:pt x="0" y="0"/>
                    </a:cubicBezTo>
                    <a:lnTo>
                      <a:pt x="2" y="39"/>
                    </a:ln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13" name="Freeform 250"/>
              <p:cNvSpPr>
                <a:spLocks/>
              </p:cNvSpPr>
              <p:nvPr/>
            </p:nvSpPr>
            <p:spPr bwMode="auto">
              <a:xfrm>
                <a:off x="2028826" y="5221288"/>
                <a:ext cx="142875" cy="131763"/>
              </a:xfrm>
              <a:custGeom>
                <a:avLst/>
                <a:gdLst>
                  <a:gd name="T0" fmla="*/ 90 w 90"/>
                  <a:gd name="T1" fmla="*/ 30 h 83"/>
                  <a:gd name="T2" fmla="*/ 67 w 90"/>
                  <a:gd name="T3" fmla="*/ 0 h 83"/>
                  <a:gd name="T4" fmla="*/ 0 w 90"/>
                  <a:gd name="T5" fmla="*/ 43 h 83"/>
                  <a:gd name="T6" fmla="*/ 32 w 90"/>
                  <a:gd name="T7" fmla="*/ 83 h 83"/>
                  <a:gd name="T8" fmla="*/ 90 w 90"/>
                  <a:gd name="T9" fmla="*/ 30 h 83"/>
                </a:gdLst>
                <a:ahLst/>
                <a:cxnLst>
                  <a:cxn ang="0">
                    <a:pos x="T0" y="T1"/>
                  </a:cxn>
                  <a:cxn ang="0">
                    <a:pos x="T2" y="T3"/>
                  </a:cxn>
                  <a:cxn ang="0">
                    <a:pos x="T4" y="T5"/>
                  </a:cxn>
                  <a:cxn ang="0">
                    <a:pos x="T6" y="T7"/>
                  </a:cxn>
                  <a:cxn ang="0">
                    <a:pos x="T8" y="T9"/>
                  </a:cxn>
                </a:cxnLst>
                <a:rect l="0" t="0" r="r" b="b"/>
                <a:pathLst>
                  <a:path w="90" h="83">
                    <a:moveTo>
                      <a:pt x="90" y="30"/>
                    </a:moveTo>
                    <a:lnTo>
                      <a:pt x="67" y="0"/>
                    </a:lnTo>
                    <a:lnTo>
                      <a:pt x="0" y="43"/>
                    </a:lnTo>
                    <a:lnTo>
                      <a:pt x="32" y="83"/>
                    </a:lnTo>
                    <a:lnTo>
                      <a:pt x="90" y="3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14" name="Freeform 251"/>
              <p:cNvSpPr>
                <a:spLocks/>
              </p:cNvSpPr>
              <p:nvPr/>
            </p:nvSpPr>
            <p:spPr bwMode="auto">
              <a:xfrm>
                <a:off x="2009776" y="5275263"/>
                <a:ext cx="88900" cy="90488"/>
              </a:xfrm>
              <a:custGeom>
                <a:avLst/>
                <a:gdLst>
                  <a:gd name="T0" fmla="*/ 23 w 29"/>
                  <a:gd name="T1" fmla="*/ 26 h 30"/>
                  <a:gd name="T2" fmla="*/ 4 w 29"/>
                  <a:gd name="T3" fmla="*/ 23 h 30"/>
                  <a:gd name="T4" fmla="*/ 6 w 29"/>
                  <a:gd name="T5" fmla="*/ 5 h 30"/>
                  <a:gd name="T6" fmla="*/ 25 w 29"/>
                  <a:gd name="T7" fmla="*/ 7 h 30"/>
                  <a:gd name="T8" fmla="*/ 23 w 29"/>
                  <a:gd name="T9" fmla="*/ 26 h 30"/>
                </a:gdLst>
                <a:ahLst/>
                <a:cxnLst>
                  <a:cxn ang="0">
                    <a:pos x="T0" y="T1"/>
                  </a:cxn>
                  <a:cxn ang="0">
                    <a:pos x="T2" y="T3"/>
                  </a:cxn>
                  <a:cxn ang="0">
                    <a:pos x="T4" y="T5"/>
                  </a:cxn>
                  <a:cxn ang="0">
                    <a:pos x="T6" y="T7"/>
                  </a:cxn>
                  <a:cxn ang="0">
                    <a:pos x="T8" y="T9"/>
                  </a:cxn>
                </a:cxnLst>
                <a:rect l="0" t="0" r="r" b="b"/>
                <a:pathLst>
                  <a:path w="29" h="30">
                    <a:moveTo>
                      <a:pt x="23" y="26"/>
                    </a:moveTo>
                    <a:cubicBezTo>
                      <a:pt x="17" y="30"/>
                      <a:pt x="9" y="29"/>
                      <a:pt x="4" y="23"/>
                    </a:cubicBezTo>
                    <a:cubicBezTo>
                      <a:pt x="0" y="18"/>
                      <a:pt x="1" y="9"/>
                      <a:pt x="6" y="5"/>
                    </a:cubicBezTo>
                    <a:cubicBezTo>
                      <a:pt x="12" y="0"/>
                      <a:pt x="20" y="1"/>
                      <a:pt x="25" y="7"/>
                    </a:cubicBezTo>
                    <a:cubicBezTo>
                      <a:pt x="29" y="13"/>
                      <a:pt x="28" y="21"/>
                      <a:pt x="23" y="26"/>
                    </a:cubicBez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15" name="Freeform 252"/>
              <p:cNvSpPr>
                <a:spLocks/>
              </p:cNvSpPr>
              <p:nvPr/>
            </p:nvSpPr>
            <p:spPr bwMode="auto">
              <a:xfrm>
                <a:off x="2106614" y="5118101"/>
                <a:ext cx="49213" cy="23813"/>
              </a:xfrm>
              <a:custGeom>
                <a:avLst/>
                <a:gdLst>
                  <a:gd name="T0" fmla="*/ 31 w 31"/>
                  <a:gd name="T1" fmla="*/ 0 h 15"/>
                  <a:gd name="T2" fmla="*/ 0 w 31"/>
                  <a:gd name="T3" fmla="*/ 6 h 15"/>
                  <a:gd name="T4" fmla="*/ 2 w 31"/>
                  <a:gd name="T5" fmla="*/ 15 h 15"/>
                  <a:gd name="T6" fmla="*/ 31 w 31"/>
                  <a:gd name="T7" fmla="*/ 9 h 15"/>
                  <a:gd name="T8" fmla="*/ 31 w 31"/>
                  <a:gd name="T9" fmla="*/ 0 h 15"/>
                </a:gdLst>
                <a:ahLst/>
                <a:cxnLst>
                  <a:cxn ang="0">
                    <a:pos x="T0" y="T1"/>
                  </a:cxn>
                  <a:cxn ang="0">
                    <a:pos x="T2" y="T3"/>
                  </a:cxn>
                  <a:cxn ang="0">
                    <a:pos x="T4" y="T5"/>
                  </a:cxn>
                  <a:cxn ang="0">
                    <a:pos x="T6" y="T7"/>
                  </a:cxn>
                  <a:cxn ang="0">
                    <a:pos x="T8" y="T9"/>
                  </a:cxn>
                </a:cxnLst>
                <a:rect l="0" t="0" r="r" b="b"/>
                <a:pathLst>
                  <a:path w="31" h="15">
                    <a:moveTo>
                      <a:pt x="31" y="0"/>
                    </a:moveTo>
                    <a:lnTo>
                      <a:pt x="0" y="6"/>
                    </a:lnTo>
                    <a:lnTo>
                      <a:pt x="2" y="15"/>
                    </a:lnTo>
                    <a:lnTo>
                      <a:pt x="31" y="9"/>
                    </a:lnTo>
                    <a:lnTo>
                      <a:pt x="31"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16" name="Freeform 253"/>
              <p:cNvSpPr>
                <a:spLocks/>
              </p:cNvSpPr>
              <p:nvPr/>
            </p:nvSpPr>
            <p:spPr bwMode="auto">
              <a:xfrm>
                <a:off x="2119314" y="5211763"/>
                <a:ext cx="63500" cy="63500"/>
              </a:xfrm>
              <a:custGeom>
                <a:avLst/>
                <a:gdLst>
                  <a:gd name="T0" fmla="*/ 20 w 21"/>
                  <a:gd name="T1" fmla="*/ 9 h 21"/>
                  <a:gd name="T2" fmla="*/ 12 w 21"/>
                  <a:gd name="T3" fmla="*/ 20 h 21"/>
                  <a:gd name="T4" fmla="*/ 1 w 21"/>
                  <a:gd name="T5" fmla="*/ 12 h 21"/>
                  <a:gd name="T6" fmla="*/ 9 w 21"/>
                  <a:gd name="T7" fmla="*/ 1 h 21"/>
                  <a:gd name="T8" fmla="*/ 20 w 21"/>
                  <a:gd name="T9" fmla="*/ 9 h 21"/>
                </a:gdLst>
                <a:ahLst/>
                <a:cxnLst>
                  <a:cxn ang="0">
                    <a:pos x="T0" y="T1"/>
                  </a:cxn>
                  <a:cxn ang="0">
                    <a:pos x="T2" y="T3"/>
                  </a:cxn>
                  <a:cxn ang="0">
                    <a:pos x="T4" y="T5"/>
                  </a:cxn>
                  <a:cxn ang="0">
                    <a:pos x="T6" y="T7"/>
                  </a:cxn>
                  <a:cxn ang="0">
                    <a:pos x="T8" y="T9"/>
                  </a:cxn>
                </a:cxnLst>
                <a:rect l="0" t="0" r="r" b="b"/>
                <a:pathLst>
                  <a:path w="21" h="21">
                    <a:moveTo>
                      <a:pt x="20" y="9"/>
                    </a:moveTo>
                    <a:cubicBezTo>
                      <a:pt x="21" y="14"/>
                      <a:pt x="18" y="19"/>
                      <a:pt x="12" y="20"/>
                    </a:cubicBezTo>
                    <a:cubicBezTo>
                      <a:pt x="7" y="21"/>
                      <a:pt x="2" y="18"/>
                      <a:pt x="1" y="12"/>
                    </a:cubicBezTo>
                    <a:cubicBezTo>
                      <a:pt x="0" y="7"/>
                      <a:pt x="4" y="2"/>
                      <a:pt x="9" y="1"/>
                    </a:cubicBezTo>
                    <a:cubicBezTo>
                      <a:pt x="14" y="0"/>
                      <a:pt x="19" y="4"/>
                      <a:pt x="20" y="9"/>
                    </a:cubicBez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17" name="Freeform 254"/>
              <p:cNvSpPr>
                <a:spLocks/>
              </p:cNvSpPr>
              <p:nvPr/>
            </p:nvSpPr>
            <p:spPr bwMode="auto">
              <a:xfrm>
                <a:off x="2119314" y="5211763"/>
                <a:ext cx="63500" cy="63500"/>
              </a:xfrm>
              <a:custGeom>
                <a:avLst/>
                <a:gdLst>
                  <a:gd name="T0" fmla="*/ 1 w 21"/>
                  <a:gd name="T1" fmla="*/ 12 h 21"/>
                  <a:gd name="T2" fmla="*/ 9 w 21"/>
                  <a:gd name="T3" fmla="*/ 1 h 21"/>
                  <a:gd name="T4" fmla="*/ 20 w 21"/>
                  <a:gd name="T5" fmla="*/ 9 h 21"/>
                  <a:gd name="T6" fmla="*/ 12 w 21"/>
                  <a:gd name="T7" fmla="*/ 20 h 21"/>
                  <a:gd name="T8" fmla="*/ 1 w 21"/>
                  <a:gd name="T9" fmla="*/ 12 h 21"/>
                </a:gdLst>
                <a:ahLst/>
                <a:cxnLst>
                  <a:cxn ang="0">
                    <a:pos x="T0" y="T1"/>
                  </a:cxn>
                  <a:cxn ang="0">
                    <a:pos x="T2" y="T3"/>
                  </a:cxn>
                  <a:cxn ang="0">
                    <a:pos x="T4" y="T5"/>
                  </a:cxn>
                  <a:cxn ang="0">
                    <a:pos x="T6" y="T7"/>
                  </a:cxn>
                  <a:cxn ang="0">
                    <a:pos x="T8" y="T9"/>
                  </a:cxn>
                </a:cxnLst>
                <a:rect l="0" t="0" r="r" b="b"/>
                <a:pathLst>
                  <a:path w="21" h="21">
                    <a:moveTo>
                      <a:pt x="1" y="12"/>
                    </a:moveTo>
                    <a:cubicBezTo>
                      <a:pt x="0" y="7"/>
                      <a:pt x="4" y="2"/>
                      <a:pt x="9" y="1"/>
                    </a:cubicBezTo>
                    <a:cubicBezTo>
                      <a:pt x="14" y="0"/>
                      <a:pt x="19" y="4"/>
                      <a:pt x="20" y="9"/>
                    </a:cubicBezTo>
                    <a:cubicBezTo>
                      <a:pt x="21" y="14"/>
                      <a:pt x="18" y="19"/>
                      <a:pt x="12" y="20"/>
                    </a:cubicBezTo>
                    <a:cubicBezTo>
                      <a:pt x="7" y="21"/>
                      <a:pt x="2" y="18"/>
                      <a:pt x="1" y="12"/>
                    </a:cubicBez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18" name="Freeform 255"/>
              <p:cNvSpPr>
                <a:spLocks/>
              </p:cNvSpPr>
              <p:nvPr/>
            </p:nvSpPr>
            <p:spPr bwMode="auto">
              <a:xfrm>
                <a:off x="2109789" y="5132388"/>
                <a:ext cx="69850" cy="115888"/>
              </a:xfrm>
              <a:custGeom>
                <a:avLst/>
                <a:gdLst>
                  <a:gd name="T0" fmla="*/ 31 w 44"/>
                  <a:gd name="T1" fmla="*/ 0 h 73"/>
                  <a:gd name="T2" fmla="*/ 0 w 44"/>
                  <a:gd name="T3" fmla="*/ 6 h 73"/>
                  <a:gd name="T4" fmla="*/ 8 w 44"/>
                  <a:gd name="T5" fmla="*/ 73 h 73"/>
                  <a:gd name="T6" fmla="*/ 44 w 44"/>
                  <a:gd name="T7" fmla="*/ 67 h 73"/>
                  <a:gd name="T8" fmla="*/ 31 w 44"/>
                  <a:gd name="T9" fmla="*/ 0 h 73"/>
                </a:gdLst>
                <a:ahLst/>
                <a:cxnLst>
                  <a:cxn ang="0">
                    <a:pos x="T0" y="T1"/>
                  </a:cxn>
                  <a:cxn ang="0">
                    <a:pos x="T2" y="T3"/>
                  </a:cxn>
                  <a:cxn ang="0">
                    <a:pos x="T4" y="T5"/>
                  </a:cxn>
                  <a:cxn ang="0">
                    <a:pos x="T6" y="T7"/>
                  </a:cxn>
                  <a:cxn ang="0">
                    <a:pos x="T8" y="T9"/>
                  </a:cxn>
                </a:cxnLst>
                <a:rect l="0" t="0" r="r" b="b"/>
                <a:pathLst>
                  <a:path w="44" h="73">
                    <a:moveTo>
                      <a:pt x="31" y="0"/>
                    </a:moveTo>
                    <a:lnTo>
                      <a:pt x="0" y="6"/>
                    </a:lnTo>
                    <a:lnTo>
                      <a:pt x="8" y="73"/>
                    </a:lnTo>
                    <a:lnTo>
                      <a:pt x="44" y="67"/>
                    </a:lnTo>
                    <a:lnTo>
                      <a:pt x="31"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19" name="Freeform 256"/>
              <p:cNvSpPr>
                <a:spLocks/>
              </p:cNvSpPr>
              <p:nvPr/>
            </p:nvSpPr>
            <p:spPr bwMode="auto">
              <a:xfrm>
                <a:off x="1895476" y="5281613"/>
                <a:ext cx="90488" cy="311150"/>
              </a:xfrm>
              <a:custGeom>
                <a:avLst/>
                <a:gdLst>
                  <a:gd name="T0" fmla="*/ 55 w 57"/>
                  <a:gd name="T1" fmla="*/ 196 h 196"/>
                  <a:gd name="T2" fmla="*/ 2 w 57"/>
                  <a:gd name="T3" fmla="*/ 196 h 196"/>
                  <a:gd name="T4" fmla="*/ 0 w 57"/>
                  <a:gd name="T5" fmla="*/ 30 h 196"/>
                  <a:gd name="T6" fmla="*/ 9 w 57"/>
                  <a:gd name="T7" fmla="*/ 0 h 196"/>
                  <a:gd name="T8" fmla="*/ 57 w 57"/>
                  <a:gd name="T9" fmla="*/ 0 h 196"/>
                  <a:gd name="T10" fmla="*/ 57 w 57"/>
                  <a:gd name="T11" fmla="*/ 158 h 196"/>
                  <a:gd name="T12" fmla="*/ 55 w 57"/>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57" h="196">
                    <a:moveTo>
                      <a:pt x="55" y="196"/>
                    </a:moveTo>
                    <a:lnTo>
                      <a:pt x="2" y="196"/>
                    </a:lnTo>
                    <a:lnTo>
                      <a:pt x="0" y="30"/>
                    </a:lnTo>
                    <a:lnTo>
                      <a:pt x="9" y="0"/>
                    </a:lnTo>
                    <a:lnTo>
                      <a:pt x="57" y="0"/>
                    </a:lnTo>
                    <a:lnTo>
                      <a:pt x="57" y="158"/>
                    </a:lnTo>
                    <a:lnTo>
                      <a:pt x="55" y="196"/>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20" name="Freeform 257"/>
              <p:cNvSpPr>
                <a:spLocks/>
              </p:cNvSpPr>
              <p:nvPr/>
            </p:nvSpPr>
            <p:spPr bwMode="auto">
              <a:xfrm>
                <a:off x="1985964" y="5281613"/>
                <a:ext cx="90488" cy="311150"/>
              </a:xfrm>
              <a:custGeom>
                <a:avLst/>
                <a:gdLst>
                  <a:gd name="T0" fmla="*/ 2 w 57"/>
                  <a:gd name="T1" fmla="*/ 196 h 196"/>
                  <a:gd name="T2" fmla="*/ 55 w 57"/>
                  <a:gd name="T3" fmla="*/ 196 h 196"/>
                  <a:gd name="T4" fmla="*/ 57 w 57"/>
                  <a:gd name="T5" fmla="*/ 30 h 196"/>
                  <a:gd name="T6" fmla="*/ 48 w 57"/>
                  <a:gd name="T7" fmla="*/ 0 h 196"/>
                  <a:gd name="T8" fmla="*/ 0 w 57"/>
                  <a:gd name="T9" fmla="*/ 0 h 196"/>
                  <a:gd name="T10" fmla="*/ 0 w 57"/>
                  <a:gd name="T11" fmla="*/ 158 h 196"/>
                  <a:gd name="T12" fmla="*/ 2 w 57"/>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57" h="196">
                    <a:moveTo>
                      <a:pt x="2" y="196"/>
                    </a:moveTo>
                    <a:lnTo>
                      <a:pt x="55" y="196"/>
                    </a:lnTo>
                    <a:lnTo>
                      <a:pt x="57" y="30"/>
                    </a:lnTo>
                    <a:lnTo>
                      <a:pt x="48" y="0"/>
                    </a:lnTo>
                    <a:lnTo>
                      <a:pt x="0" y="0"/>
                    </a:lnTo>
                    <a:lnTo>
                      <a:pt x="0" y="158"/>
                    </a:lnTo>
                    <a:lnTo>
                      <a:pt x="2" y="196"/>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21" name="Freeform 258"/>
              <p:cNvSpPr>
                <a:spLocks/>
              </p:cNvSpPr>
              <p:nvPr/>
            </p:nvSpPr>
            <p:spPr bwMode="auto">
              <a:xfrm>
                <a:off x="1958976" y="5241926"/>
                <a:ext cx="50800" cy="63500"/>
              </a:xfrm>
              <a:custGeom>
                <a:avLst/>
                <a:gdLst>
                  <a:gd name="T0" fmla="*/ 17 w 17"/>
                  <a:gd name="T1" fmla="*/ 14 h 21"/>
                  <a:gd name="T2" fmla="*/ 17 w 17"/>
                  <a:gd name="T3" fmla="*/ 0 h 21"/>
                  <a:gd name="T4" fmla="*/ 0 w 17"/>
                  <a:gd name="T5" fmla="*/ 0 h 21"/>
                  <a:gd name="T6" fmla="*/ 0 w 17"/>
                  <a:gd name="T7" fmla="*/ 14 h 21"/>
                  <a:gd name="T8" fmla="*/ 9 w 17"/>
                  <a:gd name="T9" fmla="*/ 21 h 21"/>
                  <a:gd name="T10" fmla="*/ 17 w 17"/>
                  <a:gd name="T11" fmla="*/ 14 h 21"/>
                </a:gdLst>
                <a:ahLst/>
                <a:cxnLst>
                  <a:cxn ang="0">
                    <a:pos x="T0" y="T1"/>
                  </a:cxn>
                  <a:cxn ang="0">
                    <a:pos x="T2" y="T3"/>
                  </a:cxn>
                  <a:cxn ang="0">
                    <a:pos x="T4" y="T5"/>
                  </a:cxn>
                  <a:cxn ang="0">
                    <a:pos x="T6" y="T7"/>
                  </a:cxn>
                  <a:cxn ang="0">
                    <a:pos x="T8" y="T9"/>
                  </a:cxn>
                  <a:cxn ang="0">
                    <a:pos x="T10" y="T11"/>
                  </a:cxn>
                </a:cxnLst>
                <a:rect l="0" t="0" r="r" b="b"/>
                <a:pathLst>
                  <a:path w="17" h="21">
                    <a:moveTo>
                      <a:pt x="17" y="14"/>
                    </a:moveTo>
                    <a:cubicBezTo>
                      <a:pt x="17" y="0"/>
                      <a:pt x="17" y="0"/>
                      <a:pt x="17" y="0"/>
                    </a:cubicBezTo>
                    <a:cubicBezTo>
                      <a:pt x="0" y="0"/>
                      <a:pt x="0" y="0"/>
                      <a:pt x="0" y="0"/>
                    </a:cubicBezTo>
                    <a:cubicBezTo>
                      <a:pt x="0" y="14"/>
                      <a:pt x="0" y="14"/>
                      <a:pt x="0" y="14"/>
                    </a:cubicBezTo>
                    <a:cubicBezTo>
                      <a:pt x="0" y="17"/>
                      <a:pt x="2" y="21"/>
                      <a:pt x="9" y="21"/>
                    </a:cubicBezTo>
                    <a:cubicBezTo>
                      <a:pt x="15" y="21"/>
                      <a:pt x="17" y="17"/>
                      <a:pt x="17" y="1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22" name="Freeform 259"/>
              <p:cNvSpPr>
                <a:spLocks/>
              </p:cNvSpPr>
              <p:nvPr/>
            </p:nvSpPr>
            <p:spPr bwMode="auto">
              <a:xfrm>
                <a:off x="1955801" y="5232401"/>
                <a:ext cx="53975" cy="46038"/>
              </a:xfrm>
              <a:custGeom>
                <a:avLst/>
                <a:gdLst>
                  <a:gd name="T0" fmla="*/ 0 w 18"/>
                  <a:gd name="T1" fmla="*/ 3 h 15"/>
                  <a:gd name="T2" fmla="*/ 18 w 18"/>
                  <a:gd name="T3" fmla="*/ 15 h 15"/>
                  <a:gd name="T4" fmla="*/ 18 w 18"/>
                  <a:gd name="T5" fmla="*/ 2 h 15"/>
                  <a:gd name="T6" fmla="*/ 0 w 18"/>
                  <a:gd name="T7" fmla="*/ 0 h 15"/>
                  <a:gd name="T8" fmla="*/ 0 w 18"/>
                  <a:gd name="T9" fmla="*/ 3 h 15"/>
                </a:gdLst>
                <a:ahLst/>
                <a:cxnLst>
                  <a:cxn ang="0">
                    <a:pos x="T0" y="T1"/>
                  </a:cxn>
                  <a:cxn ang="0">
                    <a:pos x="T2" y="T3"/>
                  </a:cxn>
                  <a:cxn ang="0">
                    <a:pos x="T4" y="T5"/>
                  </a:cxn>
                  <a:cxn ang="0">
                    <a:pos x="T6" y="T7"/>
                  </a:cxn>
                  <a:cxn ang="0">
                    <a:pos x="T8" y="T9"/>
                  </a:cxn>
                </a:cxnLst>
                <a:rect l="0" t="0" r="r" b="b"/>
                <a:pathLst>
                  <a:path w="18" h="15">
                    <a:moveTo>
                      <a:pt x="0" y="3"/>
                    </a:moveTo>
                    <a:cubicBezTo>
                      <a:pt x="5" y="10"/>
                      <a:pt x="10" y="13"/>
                      <a:pt x="18" y="15"/>
                    </a:cubicBezTo>
                    <a:cubicBezTo>
                      <a:pt x="18" y="2"/>
                      <a:pt x="18" y="2"/>
                      <a:pt x="18" y="2"/>
                    </a:cubicBezTo>
                    <a:cubicBezTo>
                      <a:pt x="0" y="0"/>
                      <a:pt x="0" y="0"/>
                      <a:pt x="0" y="0"/>
                    </a:cubicBezTo>
                    <a:lnTo>
                      <a:pt x="0" y="3"/>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23" name="Freeform 260"/>
              <p:cNvSpPr>
                <a:spLocks/>
              </p:cNvSpPr>
              <p:nvPr/>
            </p:nvSpPr>
            <p:spPr bwMode="auto">
              <a:xfrm>
                <a:off x="1909764" y="5148263"/>
                <a:ext cx="133350" cy="157163"/>
              </a:xfrm>
              <a:custGeom>
                <a:avLst/>
                <a:gdLst>
                  <a:gd name="T0" fmla="*/ 43 w 44"/>
                  <a:gd name="T1" fmla="*/ 17 h 52"/>
                  <a:gd name="T2" fmla="*/ 35 w 44"/>
                  <a:gd name="T3" fmla="*/ 12 h 52"/>
                  <a:gd name="T4" fmla="*/ 34 w 44"/>
                  <a:gd name="T5" fmla="*/ 11 h 52"/>
                  <a:gd name="T6" fmla="*/ 36 w 44"/>
                  <a:gd name="T7" fmla="*/ 9 h 52"/>
                  <a:gd name="T8" fmla="*/ 35 w 44"/>
                  <a:gd name="T9" fmla="*/ 8 h 52"/>
                  <a:gd name="T10" fmla="*/ 28 w 44"/>
                  <a:gd name="T11" fmla="*/ 6 h 52"/>
                  <a:gd name="T12" fmla="*/ 27 w 44"/>
                  <a:gd name="T13" fmla="*/ 5 h 52"/>
                  <a:gd name="T14" fmla="*/ 19 w 44"/>
                  <a:gd name="T15" fmla="*/ 0 h 52"/>
                  <a:gd name="T16" fmla="*/ 0 w 44"/>
                  <a:gd name="T17" fmla="*/ 20 h 52"/>
                  <a:gd name="T18" fmla="*/ 3 w 44"/>
                  <a:gd name="T19" fmla="*/ 23 h 52"/>
                  <a:gd name="T20" fmla="*/ 1 w 44"/>
                  <a:gd name="T21" fmla="*/ 25 h 52"/>
                  <a:gd name="T22" fmla="*/ 43 w 44"/>
                  <a:gd name="T23" fmla="*/ 20 h 52"/>
                  <a:gd name="T24" fmla="*/ 43 w 44"/>
                  <a:gd name="T25"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2">
                    <a:moveTo>
                      <a:pt x="43" y="17"/>
                    </a:moveTo>
                    <a:cubicBezTo>
                      <a:pt x="40" y="16"/>
                      <a:pt x="35" y="12"/>
                      <a:pt x="35" y="12"/>
                    </a:cubicBezTo>
                    <a:cubicBezTo>
                      <a:pt x="34" y="12"/>
                      <a:pt x="34" y="11"/>
                      <a:pt x="34" y="11"/>
                    </a:cubicBezTo>
                    <a:cubicBezTo>
                      <a:pt x="36" y="9"/>
                      <a:pt x="36" y="9"/>
                      <a:pt x="36" y="9"/>
                    </a:cubicBezTo>
                    <a:cubicBezTo>
                      <a:pt x="36" y="9"/>
                      <a:pt x="36" y="8"/>
                      <a:pt x="35" y="8"/>
                    </a:cubicBezTo>
                    <a:cubicBezTo>
                      <a:pt x="28" y="6"/>
                      <a:pt x="28" y="6"/>
                      <a:pt x="28" y="6"/>
                    </a:cubicBezTo>
                    <a:cubicBezTo>
                      <a:pt x="28" y="6"/>
                      <a:pt x="27" y="5"/>
                      <a:pt x="27" y="5"/>
                    </a:cubicBezTo>
                    <a:cubicBezTo>
                      <a:pt x="19" y="0"/>
                      <a:pt x="19" y="0"/>
                      <a:pt x="19" y="0"/>
                    </a:cubicBezTo>
                    <a:cubicBezTo>
                      <a:pt x="0" y="20"/>
                      <a:pt x="0" y="20"/>
                      <a:pt x="0" y="20"/>
                    </a:cubicBezTo>
                    <a:cubicBezTo>
                      <a:pt x="3" y="23"/>
                      <a:pt x="3" y="23"/>
                      <a:pt x="3" y="23"/>
                    </a:cubicBezTo>
                    <a:cubicBezTo>
                      <a:pt x="1" y="25"/>
                      <a:pt x="1" y="25"/>
                      <a:pt x="1" y="25"/>
                    </a:cubicBezTo>
                    <a:cubicBezTo>
                      <a:pt x="1" y="25"/>
                      <a:pt x="20" y="52"/>
                      <a:pt x="43" y="20"/>
                    </a:cubicBezTo>
                    <a:cubicBezTo>
                      <a:pt x="44" y="19"/>
                      <a:pt x="44" y="18"/>
                      <a:pt x="43" y="1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24" name="Freeform 261"/>
              <p:cNvSpPr>
                <a:spLocks/>
              </p:cNvSpPr>
              <p:nvPr/>
            </p:nvSpPr>
            <p:spPr bwMode="auto">
              <a:xfrm>
                <a:off x="1900239" y="5124451"/>
                <a:ext cx="92075" cy="134938"/>
              </a:xfrm>
              <a:custGeom>
                <a:avLst/>
                <a:gdLst>
                  <a:gd name="T0" fmla="*/ 0 w 30"/>
                  <a:gd name="T1" fmla="*/ 22 h 45"/>
                  <a:gd name="T2" fmla="*/ 11 w 30"/>
                  <a:gd name="T3" fmla="*/ 5 h 45"/>
                  <a:gd name="T4" fmla="*/ 21 w 30"/>
                  <a:gd name="T5" fmla="*/ 3 h 45"/>
                  <a:gd name="T6" fmla="*/ 19 w 30"/>
                  <a:gd name="T7" fmla="*/ 13 h 45"/>
                  <a:gd name="T8" fmla="*/ 16 w 30"/>
                  <a:gd name="T9" fmla="*/ 16 h 45"/>
                  <a:gd name="T10" fmla="*/ 17 w 30"/>
                  <a:gd name="T11" fmla="*/ 20 h 45"/>
                  <a:gd name="T12" fmla="*/ 24 w 30"/>
                  <a:gd name="T13" fmla="*/ 25 h 45"/>
                  <a:gd name="T14" fmla="*/ 23 w 30"/>
                  <a:gd name="T15" fmla="*/ 27 h 45"/>
                  <a:gd name="T16" fmla="*/ 22 w 30"/>
                  <a:gd name="T17" fmla="*/ 27 h 45"/>
                  <a:gd name="T18" fmla="*/ 16 w 30"/>
                  <a:gd name="T19" fmla="*/ 28 h 45"/>
                  <a:gd name="T20" fmla="*/ 19 w 30"/>
                  <a:gd name="T21" fmla="*/ 34 h 45"/>
                  <a:gd name="T22" fmla="*/ 24 w 30"/>
                  <a:gd name="T23" fmla="*/ 34 h 45"/>
                  <a:gd name="T24" fmla="*/ 27 w 30"/>
                  <a:gd name="T25" fmla="*/ 43 h 45"/>
                  <a:gd name="T26" fmla="*/ 10 w 30"/>
                  <a:gd name="T27" fmla="*/ 41 h 45"/>
                  <a:gd name="T28" fmla="*/ 0 w 30"/>
                  <a:gd name="T29" fmla="*/ 26 h 45"/>
                  <a:gd name="T30" fmla="*/ 0 w 30"/>
                  <a:gd name="T3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5">
                    <a:moveTo>
                      <a:pt x="0" y="22"/>
                    </a:moveTo>
                    <a:cubicBezTo>
                      <a:pt x="2" y="17"/>
                      <a:pt x="6" y="10"/>
                      <a:pt x="11" y="5"/>
                    </a:cubicBezTo>
                    <a:cubicBezTo>
                      <a:pt x="14" y="2"/>
                      <a:pt x="18" y="0"/>
                      <a:pt x="21" y="3"/>
                    </a:cubicBezTo>
                    <a:cubicBezTo>
                      <a:pt x="25" y="7"/>
                      <a:pt x="21" y="11"/>
                      <a:pt x="19" y="13"/>
                    </a:cubicBezTo>
                    <a:cubicBezTo>
                      <a:pt x="16" y="16"/>
                      <a:pt x="16" y="16"/>
                      <a:pt x="16" y="16"/>
                    </a:cubicBezTo>
                    <a:cubicBezTo>
                      <a:pt x="15" y="17"/>
                      <a:pt x="15" y="19"/>
                      <a:pt x="17" y="20"/>
                    </a:cubicBezTo>
                    <a:cubicBezTo>
                      <a:pt x="24" y="25"/>
                      <a:pt x="24" y="25"/>
                      <a:pt x="24" y="25"/>
                    </a:cubicBezTo>
                    <a:cubicBezTo>
                      <a:pt x="23" y="27"/>
                      <a:pt x="23" y="27"/>
                      <a:pt x="23" y="27"/>
                    </a:cubicBezTo>
                    <a:cubicBezTo>
                      <a:pt x="23" y="27"/>
                      <a:pt x="23" y="27"/>
                      <a:pt x="22" y="27"/>
                    </a:cubicBezTo>
                    <a:cubicBezTo>
                      <a:pt x="21" y="27"/>
                      <a:pt x="17" y="26"/>
                      <a:pt x="16" y="28"/>
                    </a:cubicBezTo>
                    <a:cubicBezTo>
                      <a:pt x="14" y="32"/>
                      <a:pt x="17" y="33"/>
                      <a:pt x="19" y="34"/>
                    </a:cubicBezTo>
                    <a:cubicBezTo>
                      <a:pt x="21" y="34"/>
                      <a:pt x="23" y="33"/>
                      <a:pt x="24" y="34"/>
                    </a:cubicBezTo>
                    <a:cubicBezTo>
                      <a:pt x="25" y="35"/>
                      <a:pt x="30" y="38"/>
                      <a:pt x="27" y="43"/>
                    </a:cubicBezTo>
                    <a:cubicBezTo>
                      <a:pt x="20" y="45"/>
                      <a:pt x="14" y="44"/>
                      <a:pt x="10" y="41"/>
                    </a:cubicBezTo>
                    <a:cubicBezTo>
                      <a:pt x="4" y="38"/>
                      <a:pt x="1" y="32"/>
                      <a:pt x="0" y="26"/>
                    </a:cubicBezTo>
                    <a:cubicBezTo>
                      <a:pt x="0" y="25"/>
                      <a:pt x="0" y="23"/>
                      <a:pt x="0" y="22"/>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25" name="Freeform 262"/>
              <p:cNvSpPr>
                <a:spLocks/>
              </p:cNvSpPr>
              <p:nvPr/>
            </p:nvSpPr>
            <p:spPr bwMode="auto">
              <a:xfrm>
                <a:off x="1979614" y="5175251"/>
                <a:ext cx="6350" cy="9525"/>
              </a:xfrm>
              <a:custGeom>
                <a:avLst/>
                <a:gdLst>
                  <a:gd name="T0" fmla="*/ 2 w 2"/>
                  <a:gd name="T1" fmla="*/ 1 h 3"/>
                  <a:gd name="T2" fmla="*/ 2 w 2"/>
                  <a:gd name="T3" fmla="*/ 2 h 3"/>
                  <a:gd name="T4" fmla="*/ 0 w 2"/>
                  <a:gd name="T5" fmla="*/ 2 h 3"/>
                  <a:gd name="T6" fmla="*/ 0 w 2"/>
                  <a:gd name="T7" fmla="*/ 1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cubicBezTo>
                      <a:pt x="2" y="1"/>
                      <a:pt x="2" y="2"/>
                      <a:pt x="2" y="2"/>
                    </a:cubicBezTo>
                    <a:cubicBezTo>
                      <a:pt x="1" y="3"/>
                      <a:pt x="1" y="3"/>
                      <a:pt x="0" y="2"/>
                    </a:cubicBezTo>
                    <a:cubicBezTo>
                      <a:pt x="0" y="2"/>
                      <a:pt x="0" y="1"/>
                      <a:pt x="0" y="1"/>
                    </a:cubicBezTo>
                    <a:cubicBezTo>
                      <a:pt x="1" y="0"/>
                      <a:pt x="1" y="0"/>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26" name="Freeform 263"/>
              <p:cNvSpPr>
                <a:spLocks/>
              </p:cNvSpPr>
              <p:nvPr/>
            </p:nvSpPr>
            <p:spPr bwMode="auto">
              <a:xfrm>
                <a:off x="1985964" y="5278438"/>
                <a:ext cx="39688" cy="193675"/>
              </a:xfrm>
              <a:custGeom>
                <a:avLst/>
                <a:gdLst>
                  <a:gd name="T0" fmla="*/ 0 w 25"/>
                  <a:gd name="T1" fmla="*/ 13 h 122"/>
                  <a:gd name="T2" fmla="*/ 0 w 25"/>
                  <a:gd name="T3" fmla="*/ 122 h 122"/>
                  <a:gd name="T4" fmla="*/ 15 w 25"/>
                  <a:gd name="T5" fmla="*/ 53 h 122"/>
                  <a:gd name="T6" fmla="*/ 25 w 25"/>
                  <a:gd name="T7" fmla="*/ 6 h 122"/>
                  <a:gd name="T8" fmla="*/ 23 w 25"/>
                  <a:gd name="T9" fmla="*/ 0 h 122"/>
                  <a:gd name="T10" fmla="*/ 0 w 25"/>
                  <a:gd name="T11" fmla="*/ 13 h 122"/>
                </a:gdLst>
                <a:ahLst/>
                <a:cxnLst>
                  <a:cxn ang="0">
                    <a:pos x="T0" y="T1"/>
                  </a:cxn>
                  <a:cxn ang="0">
                    <a:pos x="T2" y="T3"/>
                  </a:cxn>
                  <a:cxn ang="0">
                    <a:pos x="T4" y="T5"/>
                  </a:cxn>
                  <a:cxn ang="0">
                    <a:pos x="T6" y="T7"/>
                  </a:cxn>
                  <a:cxn ang="0">
                    <a:pos x="T8" y="T9"/>
                  </a:cxn>
                  <a:cxn ang="0">
                    <a:pos x="T10" y="T11"/>
                  </a:cxn>
                </a:cxnLst>
                <a:rect l="0" t="0" r="r" b="b"/>
                <a:pathLst>
                  <a:path w="25" h="122">
                    <a:moveTo>
                      <a:pt x="0" y="13"/>
                    </a:moveTo>
                    <a:lnTo>
                      <a:pt x="0" y="122"/>
                    </a:lnTo>
                    <a:lnTo>
                      <a:pt x="15" y="53"/>
                    </a:lnTo>
                    <a:lnTo>
                      <a:pt x="25" y="6"/>
                    </a:lnTo>
                    <a:lnTo>
                      <a:pt x="23" y="0"/>
                    </a:lnTo>
                    <a:lnTo>
                      <a:pt x="0" y="1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27" name="Freeform 264"/>
              <p:cNvSpPr>
                <a:spLocks/>
              </p:cNvSpPr>
              <p:nvPr/>
            </p:nvSpPr>
            <p:spPr bwMode="auto">
              <a:xfrm>
                <a:off x="1946276" y="5278438"/>
                <a:ext cx="39688" cy="193675"/>
              </a:xfrm>
              <a:custGeom>
                <a:avLst/>
                <a:gdLst>
                  <a:gd name="T0" fmla="*/ 25 w 25"/>
                  <a:gd name="T1" fmla="*/ 13 h 122"/>
                  <a:gd name="T2" fmla="*/ 25 w 25"/>
                  <a:gd name="T3" fmla="*/ 122 h 122"/>
                  <a:gd name="T4" fmla="*/ 12 w 25"/>
                  <a:gd name="T5" fmla="*/ 57 h 122"/>
                  <a:gd name="T6" fmla="*/ 0 w 25"/>
                  <a:gd name="T7" fmla="*/ 6 h 122"/>
                  <a:gd name="T8" fmla="*/ 2 w 25"/>
                  <a:gd name="T9" fmla="*/ 0 h 122"/>
                  <a:gd name="T10" fmla="*/ 25 w 25"/>
                  <a:gd name="T11" fmla="*/ 13 h 122"/>
                </a:gdLst>
                <a:ahLst/>
                <a:cxnLst>
                  <a:cxn ang="0">
                    <a:pos x="T0" y="T1"/>
                  </a:cxn>
                  <a:cxn ang="0">
                    <a:pos x="T2" y="T3"/>
                  </a:cxn>
                  <a:cxn ang="0">
                    <a:pos x="T4" y="T5"/>
                  </a:cxn>
                  <a:cxn ang="0">
                    <a:pos x="T6" y="T7"/>
                  </a:cxn>
                  <a:cxn ang="0">
                    <a:pos x="T8" y="T9"/>
                  </a:cxn>
                  <a:cxn ang="0">
                    <a:pos x="T10" y="T11"/>
                  </a:cxn>
                </a:cxnLst>
                <a:rect l="0" t="0" r="r" b="b"/>
                <a:pathLst>
                  <a:path w="25" h="122">
                    <a:moveTo>
                      <a:pt x="25" y="13"/>
                    </a:moveTo>
                    <a:lnTo>
                      <a:pt x="25" y="122"/>
                    </a:lnTo>
                    <a:lnTo>
                      <a:pt x="12" y="57"/>
                    </a:lnTo>
                    <a:lnTo>
                      <a:pt x="0" y="6"/>
                    </a:lnTo>
                    <a:lnTo>
                      <a:pt x="2" y="0"/>
                    </a:lnTo>
                    <a:lnTo>
                      <a:pt x="2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28" name="Freeform 265"/>
              <p:cNvSpPr>
                <a:spLocks/>
              </p:cNvSpPr>
              <p:nvPr/>
            </p:nvSpPr>
            <p:spPr bwMode="auto">
              <a:xfrm>
                <a:off x="1949451" y="5268913"/>
                <a:ext cx="36513" cy="49213"/>
              </a:xfrm>
              <a:custGeom>
                <a:avLst/>
                <a:gdLst>
                  <a:gd name="T0" fmla="*/ 23 w 23"/>
                  <a:gd name="T1" fmla="*/ 19 h 31"/>
                  <a:gd name="T2" fmla="*/ 6 w 23"/>
                  <a:gd name="T3" fmla="*/ 0 h 31"/>
                  <a:gd name="T4" fmla="*/ 0 w 23"/>
                  <a:gd name="T5" fmla="*/ 6 h 31"/>
                  <a:gd name="T6" fmla="*/ 6 w 23"/>
                  <a:gd name="T7" fmla="*/ 31 h 31"/>
                  <a:gd name="T8" fmla="*/ 17 w 23"/>
                  <a:gd name="T9" fmla="*/ 17 h 31"/>
                  <a:gd name="T10" fmla="*/ 23 w 23"/>
                  <a:gd name="T11" fmla="*/ 19 h 31"/>
                </a:gdLst>
                <a:ahLst/>
                <a:cxnLst>
                  <a:cxn ang="0">
                    <a:pos x="T0" y="T1"/>
                  </a:cxn>
                  <a:cxn ang="0">
                    <a:pos x="T2" y="T3"/>
                  </a:cxn>
                  <a:cxn ang="0">
                    <a:pos x="T4" y="T5"/>
                  </a:cxn>
                  <a:cxn ang="0">
                    <a:pos x="T6" y="T7"/>
                  </a:cxn>
                  <a:cxn ang="0">
                    <a:pos x="T8" y="T9"/>
                  </a:cxn>
                  <a:cxn ang="0">
                    <a:pos x="T10" y="T11"/>
                  </a:cxn>
                </a:cxnLst>
                <a:rect l="0" t="0" r="r" b="b"/>
                <a:pathLst>
                  <a:path w="23" h="31">
                    <a:moveTo>
                      <a:pt x="23" y="19"/>
                    </a:moveTo>
                    <a:lnTo>
                      <a:pt x="6" y="0"/>
                    </a:lnTo>
                    <a:lnTo>
                      <a:pt x="0" y="6"/>
                    </a:lnTo>
                    <a:lnTo>
                      <a:pt x="6" y="31"/>
                    </a:lnTo>
                    <a:lnTo>
                      <a:pt x="17" y="17"/>
                    </a:lnTo>
                    <a:lnTo>
                      <a:pt x="23" y="1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29" name="Freeform 266"/>
              <p:cNvSpPr>
                <a:spLocks/>
              </p:cNvSpPr>
              <p:nvPr/>
            </p:nvSpPr>
            <p:spPr bwMode="auto">
              <a:xfrm>
                <a:off x="1985964" y="5268913"/>
                <a:ext cx="36513" cy="49213"/>
              </a:xfrm>
              <a:custGeom>
                <a:avLst/>
                <a:gdLst>
                  <a:gd name="T0" fmla="*/ 0 w 23"/>
                  <a:gd name="T1" fmla="*/ 19 h 31"/>
                  <a:gd name="T2" fmla="*/ 17 w 23"/>
                  <a:gd name="T3" fmla="*/ 0 h 31"/>
                  <a:gd name="T4" fmla="*/ 23 w 23"/>
                  <a:gd name="T5" fmla="*/ 6 h 31"/>
                  <a:gd name="T6" fmla="*/ 17 w 23"/>
                  <a:gd name="T7" fmla="*/ 31 h 31"/>
                  <a:gd name="T8" fmla="*/ 6 w 23"/>
                  <a:gd name="T9" fmla="*/ 17 h 31"/>
                  <a:gd name="T10" fmla="*/ 0 w 23"/>
                  <a:gd name="T11" fmla="*/ 19 h 31"/>
                </a:gdLst>
                <a:ahLst/>
                <a:cxnLst>
                  <a:cxn ang="0">
                    <a:pos x="T0" y="T1"/>
                  </a:cxn>
                  <a:cxn ang="0">
                    <a:pos x="T2" y="T3"/>
                  </a:cxn>
                  <a:cxn ang="0">
                    <a:pos x="T4" y="T5"/>
                  </a:cxn>
                  <a:cxn ang="0">
                    <a:pos x="T6" y="T7"/>
                  </a:cxn>
                  <a:cxn ang="0">
                    <a:pos x="T8" y="T9"/>
                  </a:cxn>
                  <a:cxn ang="0">
                    <a:pos x="T10" y="T11"/>
                  </a:cxn>
                </a:cxnLst>
                <a:rect l="0" t="0" r="r" b="b"/>
                <a:pathLst>
                  <a:path w="23" h="31">
                    <a:moveTo>
                      <a:pt x="0" y="19"/>
                    </a:moveTo>
                    <a:lnTo>
                      <a:pt x="17" y="0"/>
                    </a:lnTo>
                    <a:lnTo>
                      <a:pt x="23" y="6"/>
                    </a:lnTo>
                    <a:lnTo>
                      <a:pt x="17" y="31"/>
                    </a:lnTo>
                    <a:lnTo>
                      <a:pt x="6" y="1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30" name="Freeform 267"/>
              <p:cNvSpPr>
                <a:spLocks/>
              </p:cNvSpPr>
              <p:nvPr/>
            </p:nvSpPr>
            <p:spPr bwMode="auto">
              <a:xfrm>
                <a:off x="1976439" y="5295901"/>
                <a:ext cx="19050" cy="19050"/>
              </a:xfrm>
              <a:custGeom>
                <a:avLst/>
                <a:gdLst>
                  <a:gd name="T0" fmla="*/ 0 w 12"/>
                  <a:gd name="T1" fmla="*/ 0 h 12"/>
                  <a:gd name="T2" fmla="*/ 0 w 12"/>
                  <a:gd name="T3" fmla="*/ 2 h 12"/>
                  <a:gd name="T4" fmla="*/ 4 w 12"/>
                  <a:gd name="T5" fmla="*/ 12 h 12"/>
                  <a:gd name="T6" fmla="*/ 8 w 12"/>
                  <a:gd name="T7" fmla="*/ 10 h 12"/>
                  <a:gd name="T8" fmla="*/ 12 w 12"/>
                  <a:gd name="T9" fmla="*/ 2 h 12"/>
                  <a:gd name="T10" fmla="*/ 12 w 12"/>
                  <a:gd name="T11" fmla="*/ 0 h 12"/>
                  <a:gd name="T12" fmla="*/ 0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0" y="0"/>
                    </a:moveTo>
                    <a:lnTo>
                      <a:pt x="0" y="2"/>
                    </a:lnTo>
                    <a:lnTo>
                      <a:pt x="4" y="12"/>
                    </a:lnTo>
                    <a:lnTo>
                      <a:pt x="8" y="10"/>
                    </a:lnTo>
                    <a:lnTo>
                      <a:pt x="12" y="2"/>
                    </a:lnTo>
                    <a:lnTo>
                      <a:pt x="12" y="0"/>
                    </a:lnTo>
                    <a:lnTo>
                      <a:pt x="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31" name="Freeform 268"/>
              <p:cNvSpPr>
                <a:spLocks/>
              </p:cNvSpPr>
              <p:nvPr/>
            </p:nvSpPr>
            <p:spPr bwMode="auto">
              <a:xfrm>
                <a:off x="1976439" y="5314951"/>
                <a:ext cx="15875" cy="157163"/>
              </a:xfrm>
              <a:custGeom>
                <a:avLst/>
                <a:gdLst>
                  <a:gd name="T0" fmla="*/ 4 w 10"/>
                  <a:gd name="T1" fmla="*/ 0 h 99"/>
                  <a:gd name="T2" fmla="*/ 0 w 10"/>
                  <a:gd name="T3" fmla="*/ 85 h 99"/>
                  <a:gd name="T4" fmla="*/ 6 w 10"/>
                  <a:gd name="T5" fmla="*/ 99 h 99"/>
                  <a:gd name="T6" fmla="*/ 10 w 10"/>
                  <a:gd name="T7" fmla="*/ 91 h 99"/>
                  <a:gd name="T8" fmla="*/ 8 w 10"/>
                  <a:gd name="T9" fmla="*/ 0 h 99"/>
                  <a:gd name="T10" fmla="*/ 4 w 10"/>
                  <a:gd name="T11" fmla="*/ 0 h 99"/>
                </a:gdLst>
                <a:ahLst/>
                <a:cxnLst>
                  <a:cxn ang="0">
                    <a:pos x="T0" y="T1"/>
                  </a:cxn>
                  <a:cxn ang="0">
                    <a:pos x="T2" y="T3"/>
                  </a:cxn>
                  <a:cxn ang="0">
                    <a:pos x="T4" y="T5"/>
                  </a:cxn>
                  <a:cxn ang="0">
                    <a:pos x="T6" y="T7"/>
                  </a:cxn>
                  <a:cxn ang="0">
                    <a:pos x="T8" y="T9"/>
                  </a:cxn>
                  <a:cxn ang="0">
                    <a:pos x="T10" y="T11"/>
                  </a:cxn>
                </a:cxnLst>
                <a:rect l="0" t="0" r="r" b="b"/>
                <a:pathLst>
                  <a:path w="10" h="99">
                    <a:moveTo>
                      <a:pt x="4" y="0"/>
                    </a:moveTo>
                    <a:lnTo>
                      <a:pt x="0" y="85"/>
                    </a:lnTo>
                    <a:lnTo>
                      <a:pt x="6" y="99"/>
                    </a:lnTo>
                    <a:lnTo>
                      <a:pt x="10" y="91"/>
                    </a:lnTo>
                    <a:lnTo>
                      <a:pt x="8" y="0"/>
                    </a:lnTo>
                    <a:lnTo>
                      <a:pt x="4"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32" name="Freeform 269"/>
              <p:cNvSpPr>
                <a:spLocks/>
              </p:cNvSpPr>
              <p:nvPr/>
            </p:nvSpPr>
            <p:spPr bwMode="auto">
              <a:xfrm>
                <a:off x="1985964" y="5278438"/>
                <a:ext cx="57150" cy="204788"/>
              </a:xfrm>
              <a:custGeom>
                <a:avLst/>
                <a:gdLst>
                  <a:gd name="T0" fmla="*/ 19 w 19"/>
                  <a:gd name="T1" fmla="*/ 6 h 68"/>
                  <a:gd name="T2" fmla="*/ 16 w 19"/>
                  <a:gd name="T3" fmla="*/ 9 h 68"/>
                  <a:gd name="T4" fmla="*/ 19 w 19"/>
                  <a:gd name="T5" fmla="*/ 10 h 68"/>
                  <a:gd name="T6" fmla="*/ 0 w 19"/>
                  <a:gd name="T7" fmla="*/ 68 h 68"/>
                  <a:gd name="T8" fmla="*/ 0 w 19"/>
                  <a:gd name="T9" fmla="*/ 63 h 68"/>
                  <a:gd name="T10" fmla="*/ 12 w 19"/>
                  <a:gd name="T11" fmla="*/ 0 h 68"/>
                  <a:gd name="T12" fmla="*/ 19 w 19"/>
                  <a:gd name="T13" fmla="*/ 6 h 68"/>
                </a:gdLst>
                <a:ahLst/>
                <a:cxnLst>
                  <a:cxn ang="0">
                    <a:pos x="T0" y="T1"/>
                  </a:cxn>
                  <a:cxn ang="0">
                    <a:pos x="T2" y="T3"/>
                  </a:cxn>
                  <a:cxn ang="0">
                    <a:pos x="T4" y="T5"/>
                  </a:cxn>
                  <a:cxn ang="0">
                    <a:pos x="T6" y="T7"/>
                  </a:cxn>
                  <a:cxn ang="0">
                    <a:pos x="T8" y="T9"/>
                  </a:cxn>
                  <a:cxn ang="0">
                    <a:pos x="T10" y="T11"/>
                  </a:cxn>
                  <a:cxn ang="0">
                    <a:pos x="T12" y="T13"/>
                  </a:cxn>
                </a:cxnLst>
                <a:rect l="0" t="0" r="r" b="b"/>
                <a:pathLst>
                  <a:path w="19" h="68">
                    <a:moveTo>
                      <a:pt x="19" y="6"/>
                    </a:moveTo>
                    <a:cubicBezTo>
                      <a:pt x="16" y="9"/>
                      <a:pt x="16" y="9"/>
                      <a:pt x="16" y="9"/>
                    </a:cubicBezTo>
                    <a:cubicBezTo>
                      <a:pt x="19" y="10"/>
                      <a:pt x="19" y="10"/>
                      <a:pt x="19" y="10"/>
                    </a:cubicBezTo>
                    <a:cubicBezTo>
                      <a:pt x="13" y="27"/>
                      <a:pt x="0" y="68"/>
                      <a:pt x="0" y="68"/>
                    </a:cubicBezTo>
                    <a:cubicBezTo>
                      <a:pt x="0" y="63"/>
                      <a:pt x="0" y="63"/>
                      <a:pt x="0" y="63"/>
                    </a:cubicBezTo>
                    <a:cubicBezTo>
                      <a:pt x="3" y="48"/>
                      <a:pt x="12" y="0"/>
                      <a:pt x="12" y="0"/>
                    </a:cubicBezTo>
                    <a:lnTo>
                      <a:pt x="19" y="6"/>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33" name="Freeform 270"/>
              <p:cNvSpPr>
                <a:spLocks/>
              </p:cNvSpPr>
              <p:nvPr/>
            </p:nvSpPr>
            <p:spPr bwMode="auto">
              <a:xfrm>
                <a:off x="2016126" y="5191126"/>
                <a:ext cx="9525" cy="11113"/>
              </a:xfrm>
              <a:custGeom>
                <a:avLst/>
                <a:gdLst>
                  <a:gd name="T0" fmla="*/ 2 w 3"/>
                  <a:gd name="T1" fmla="*/ 0 h 4"/>
                  <a:gd name="T2" fmla="*/ 0 w 3"/>
                  <a:gd name="T3" fmla="*/ 4 h 4"/>
                  <a:gd name="T4" fmla="*/ 3 w 3"/>
                  <a:gd name="T5" fmla="*/ 1 h 4"/>
                  <a:gd name="T6" fmla="*/ 2 w 3"/>
                  <a:gd name="T7" fmla="*/ 0 h 4"/>
                </a:gdLst>
                <a:ahLst/>
                <a:cxnLst>
                  <a:cxn ang="0">
                    <a:pos x="T0" y="T1"/>
                  </a:cxn>
                  <a:cxn ang="0">
                    <a:pos x="T2" y="T3"/>
                  </a:cxn>
                  <a:cxn ang="0">
                    <a:pos x="T4" y="T5"/>
                  </a:cxn>
                  <a:cxn ang="0">
                    <a:pos x="T6" y="T7"/>
                  </a:cxn>
                </a:cxnLst>
                <a:rect l="0" t="0" r="r" b="b"/>
                <a:pathLst>
                  <a:path w="3" h="4">
                    <a:moveTo>
                      <a:pt x="2" y="0"/>
                    </a:moveTo>
                    <a:cubicBezTo>
                      <a:pt x="2" y="2"/>
                      <a:pt x="0" y="4"/>
                      <a:pt x="0" y="4"/>
                    </a:cubicBezTo>
                    <a:cubicBezTo>
                      <a:pt x="0" y="4"/>
                      <a:pt x="2" y="3"/>
                      <a:pt x="3" y="1"/>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34" name="Freeform 271"/>
              <p:cNvSpPr>
                <a:spLocks/>
              </p:cNvSpPr>
              <p:nvPr/>
            </p:nvSpPr>
            <p:spPr bwMode="auto">
              <a:xfrm>
                <a:off x="2016126" y="5194301"/>
                <a:ext cx="12700" cy="7938"/>
              </a:xfrm>
              <a:custGeom>
                <a:avLst/>
                <a:gdLst>
                  <a:gd name="T0" fmla="*/ 0 w 4"/>
                  <a:gd name="T1" fmla="*/ 3 h 3"/>
                  <a:gd name="T2" fmla="*/ 2 w 4"/>
                  <a:gd name="T3" fmla="*/ 2 h 3"/>
                  <a:gd name="T4" fmla="*/ 3 w 4"/>
                  <a:gd name="T5" fmla="*/ 0 h 3"/>
                  <a:gd name="T6" fmla="*/ 4 w 4"/>
                  <a:gd name="T7" fmla="*/ 0 h 3"/>
                  <a:gd name="T8" fmla="*/ 4 w 4"/>
                  <a:gd name="T9" fmla="*/ 0 h 3"/>
                  <a:gd name="T10" fmla="*/ 4 w 4"/>
                  <a:gd name="T11" fmla="*/ 0 h 3"/>
                  <a:gd name="T12" fmla="*/ 2 w 4"/>
                  <a:gd name="T13" fmla="*/ 2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3"/>
                    </a:moveTo>
                    <a:cubicBezTo>
                      <a:pt x="0" y="3"/>
                      <a:pt x="1" y="2"/>
                      <a:pt x="2" y="2"/>
                    </a:cubicBezTo>
                    <a:cubicBezTo>
                      <a:pt x="3" y="1"/>
                      <a:pt x="3" y="0"/>
                      <a:pt x="3" y="0"/>
                    </a:cubicBezTo>
                    <a:cubicBezTo>
                      <a:pt x="4" y="0"/>
                      <a:pt x="4" y="0"/>
                      <a:pt x="4" y="0"/>
                    </a:cubicBezTo>
                    <a:cubicBezTo>
                      <a:pt x="4" y="0"/>
                      <a:pt x="4" y="0"/>
                      <a:pt x="4" y="0"/>
                    </a:cubicBezTo>
                    <a:cubicBezTo>
                      <a:pt x="4" y="0"/>
                      <a:pt x="4" y="0"/>
                      <a:pt x="4" y="0"/>
                    </a:cubicBezTo>
                    <a:cubicBezTo>
                      <a:pt x="4" y="0"/>
                      <a:pt x="3" y="1"/>
                      <a:pt x="2" y="2"/>
                    </a:cubicBezTo>
                    <a:cubicBezTo>
                      <a:pt x="1" y="3"/>
                      <a:pt x="0" y="3"/>
                      <a:pt x="0" y="3"/>
                    </a:cubicBezTo>
                    <a:close/>
                  </a:path>
                </a:pathLst>
              </a:custGeom>
              <a:solidFill>
                <a:srgbClr val="C2A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35" name="Freeform 272"/>
              <p:cNvSpPr>
                <a:spLocks/>
              </p:cNvSpPr>
              <p:nvPr/>
            </p:nvSpPr>
            <p:spPr bwMode="auto">
              <a:xfrm>
                <a:off x="2016126" y="5191126"/>
                <a:ext cx="9525" cy="11113"/>
              </a:xfrm>
              <a:custGeom>
                <a:avLst/>
                <a:gdLst>
                  <a:gd name="T0" fmla="*/ 0 w 3"/>
                  <a:gd name="T1" fmla="*/ 4 h 4"/>
                  <a:gd name="T2" fmla="*/ 1 w 3"/>
                  <a:gd name="T3" fmla="*/ 2 h 4"/>
                  <a:gd name="T4" fmla="*/ 2 w 3"/>
                  <a:gd name="T5" fmla="*/ 0 h 4"/>
                  <a:gd name="T6" fmla="*/ 2 w 3"/>
                  <a:gd name="T7" fmla="*/ 0 h 4"/>
                  <a:gd name="T8" fmla="*/ 3 w 3"/>
                  <a:gd name="T9" fmla="*/ 0 h 4"/>
                  <a:gd name="T10" fmla="*/ 3 w 3"/>
                  <a:gd name="T11" fmla="*/ 0 h 4"/>
                  <a:gd name="T12" fmla="*/ 2 w 3"/>
                  <a:gd name="T13" fmla="*/ 2 h 4"/>
                  <a:gd name="T14" fmla="*/ 0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0" y="4"/>
                    </a:moveTo>
                    <a:cubicBezTo>
                      <a:pt x="0" y="4"/>
                      <a:pt x="1" y="3"/>
                      <a:pt x="1" y="2"/>
                    </a:cubicBezTo>
                    <a:cubicBezTo>
                      <a:pt x="2" y="1"/>
                      <a:pt x="2" y="0"/>
                      <a:pt x="2" y="0"/>
                    </a:cubicBezTo>
                    <a:cubicBezTo>
                      <a:pt x="2" y="0"/>
                      <a:pt x="2" y="0"/>
                      <a:pt x="2" y="0"/>
                    </a:cubicBezTo>
                    <a:cubicBezTo>
                      <a:pt x="3" y="0"/>
                      <a:pt x="3" y="0"/>
                      <a:pt x="3" y="0"/>
                    </a:cubicBezTo>
                    <a:cubicBezTo>
                      <a:pt x="3" y="0"/>
                      <a:pt x="3" y="0"/>
                      <a:pt x="3" y="0"/>
                    </a:cubicBezTo>
                    <a:cubicBezTo>
                      <a:pt x="3" y="0"/>
                      <a:pt x="2" y="1"/>
                      <a:pt x="2" y="2"/>
                    </a:cubicBezTo>
                    <a:cubicBezTo>
                      <a:pt x="1" y="3"/>
                      <a:pt x="0" y="4"/>
                      <a:pt x="0" y="4"/>
                    </a:cubicBezTo>
                    <a:close/>
                  </a:path>
                </a:pathLst>
              </a:custGeom>
              <a:solidFill>
                <a:srgbClr val="C2A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36" name="Freeform 273"/>
              <p:cNvSpPr>
                <a:spLocks/>
              </p:cNvSpPr>
              <p:nvPr/>
            </p:nvSpPr>
            <p:spPr bwMode="auto">
              <a:xfrm>
                <a:off x="1819276" y="5516563"/>
                <a:ext cx="57150" cy="130175"/>
              </a:xfrm>
              <a:custGeom>
                <a:avLst/>
                <a:gdLst>
                  <a:gd name="T0" fmla="*/ 2 w 19"/>
                  <a:gd name="T1" fmla="*/ 16 h 43"/>
                  <a:gd name="T2" fmla="*/ 2 w 19"/>
                  <a:gd name="T3" fmla="*/ 34 h 43"/>
                  <a:gd name="T4" fmla="*/ 6 w 19"/>
                  <a:gd name="T5" fmla="*/ 37 h 43"/>
                  <a:gd name="T6" fmla="*/ 10 w 19"/>
                  <a:gd name="T7" fmla="*/ 40 h 43"/>
                  <a:gd name="T8" fmla="*/ 13 w 19"/>
                  <a:gd name="T9" fmla="*/ 42 h 43"/>
                  <a:gd name="T10" fmla="*/ 13 w 19"/>
                  <a:gd name="T11" fmla="*/ 39 h 43"/>
                  <a:gd name="T12" fmla="*/ 15 w 19"/>
                  <a:gd name="T13" fmla="*/ 35 h 43"/>
                  <a:gd name="T14" fmla="*/ 15 w 19"/>
                  <a:gd name="T15" fmla="*/ 31 h 43"/>
                  <a:gd name="T16" fmla="*/ 19 w 19"/>
                  <a:gd name="T17" fmla="*/ 32 h 43"/>
                  <a:gd name="T18" fmla="*/ 15 w 19"/>
                  <a:gd name="T19" fmla="*/ 21 h 43"/>
                  <a:gd name="T20" fmla="*/ 14 w 19"/>
                  <a:gd name="T21" fmla="*/ 19 h 43"/>
                  <a:gd name="T22" fmla="*/ 16 w 19"/>
                  <a:gd name="T23" fmla="*/ 0 h 43"/>
                  <a:gd name="T24" fmla="*/ 3 w 19"/>
                  <a:gd name="T25" fmla="*/ 4 h 43"/>
                  <a:gd name="T26" fmla="*/ 2 w 19"/>
                  <a:gd name="T27"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43">
                    <a:moveTo>
                      <a:pt x="2" y="16"/>
                    </a:moveTo>
                    <a:cubicBezTo>
                      <a:pt x="0" y="24"/>
                      <a:pt x="0" y="27"/>
                      <a:pt x="2" y="34"/>
                    </a:cubicBezTo>
                    <a:cubicBezTo>
                      <a:pt x="3" y="38"/>
                      <a:pt x="5" y="39"/>
                      <a:pt x="6" y="37"/>
                    </a:cubicBezTo>
                    <a:cubicBezTo>
                      <a:pt x="6" y="41"/>
                      <a:pt x="10" y="43"/>
                      <a:pt x="10" y="40"/>
                    </a:cubicBezTo>
                    <a:cubicBezTo>
                      <a:pt x="10" y="41"/>
                      <a:pt x="11" y="43"/>
                      <a:pt x="13" y="42"/>
                    </a:cubicBezTo>
                    <a:cubicBezTo>
                      <a:pt x="14" y="42"/>
                      <a:pt x="14" y="40"/>
                      <a:pt x="13" y="39"/>
                    </a:cubicBezTo>
                    <a:cubicBezTo>
                      <a:pt x="15" y="39"/>
                      <a:pt x="16" y="38"/>
                      <a:pt x="15" y="35"/>
                    </a:cubicBezTo>
                    <a:cubicBezTo>
                      <a:pt x="14" y="33"/>
                      <a:pt x="15" y="31"/>
                      <a:pt x="15" y="31"/>
                    </a:cubicBezTo>
                    <a:cubicBezTo>
                      <a:pt x="17" y="33"/>
                      <a:pt x="19" y="33"/>
                      <a:pt x="19" y="32"/>
                    </a:cubicBezTo>
                    <a:cubicBezTo>
                      <a:pt x="18" y="29"/>
                      <a:pt x="17" y="24"/>
                      <a:pt x="15" y="21"/>
                    </a:cubicBezTo>
                    <a:cubicBezTo>
                      <a:pt x="15" y="20"/>
                      <a:pt x="14" y="19"/>
                      <a:pt x="14" y="19"/>
                    </a:cubicBezTo>
                    <a:cubicBezTo>
                      <a:pt x="16" y="0"/>
                      <a:pt x="16" y="0"/>
                      <a:pt x="16" y="0"/>
                    </a:cubicBezTo>
                    <a:cubicBezTo>
                      <a:pt x="3" y="4"/>
                      <a:pt x="3" y="4"/>
                      <a:pt x="3" y="4"/>
                    </a:cubicBezTo>
                    <a:lnTo>
                      <a:pt x="2" y="16"/>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37" name="Freeform 274"/>
              <p:cNvSpPr>
                <a:spLocks/>
              </p:cNvSpPr>
              <p:nvPr/>
            </p:nvSpPr>
            <p:spPr bwMode="auto">
              <a:xfrm>
                <a:off x="1830389" y="5299076"/>
                <a:ext cx="122238" cy="142875"/>
              </a:xfrm>
              <a:custGeom>
                <a:avLst/>
                <a:gdLst>
                  <a:gd name="T0" fmla="*/ 0 w 77"/>
                  <a:gd name="T1" fmla="*/ 72 h 90"/>
                  <a:gd name="T2" fmla="*/ 33 w 77"/>
                  <a:gd name="T3" fmla="*/ 90 h 90"/>
                  <a:gd name="T4" fmla="*/ 77 w 77"/>
                  <a:gd name="T5" fmla="*/ 25 h 90"/>
                  <a:gd name="T6" fmla="*/ 33 w 77"/>
                  <a:gd name="T7" fmla="*/ 0 h 90"/>
                  <a:gd name="T8" fmla="*/ 0 w 77"/>
                  <a:gd name="T9" fmla="*/ 72 h 90"/>
                </a:gdLst>
                <a:ahLst/>
                <a:cxnLst>
                  <a:cxn ang="0">
                    <a:pos x="T0" y="T1"/>
                  </a:cxn>
                  <a:cxn ang="0">
                    <a:pos x="T2" y="T3"/>
                  </a:cxn>
                  <a:cxn ang="0">
                    <a:pos x="T4" y="T5"/>
                  </a:cxn>
                  <a:cxn ang="0">
                    <a:pos x="T6" y="T7"/>
                  </a:cxn>
                  <a:cxn ang="0">
                    <a:pos x="T8" y="T9"/>
                  </a:cxn>
                </a:cxnLst>
                <a:rect l="0" t="0" r="r" b="b"/>
                <a:pathLst>
                  <a:path w="77" h="90">
                    <a:moveTo>
                      <a:pt x="0" y="72"/>
                    </a:moveTo>
                    <a:lnTo>
                      <a:pt x="33" y="90"/>
                    </a:lnTo>
                    <a:lnTo>
                      <a:pt x="77" y="25"/>
                    </a:lnTo>
                    <a:lnTo>
                      <a:pt x="33" y="0"/>
                    </a:lnTo>
                    <a:lnTo>
                      <a:pt x="0" y="72"/>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38" name="Freeform 275"/>
              <p:cNvSpPr>
                <a:spLocks/>
              </p:cNvSpPr>
              <p:nvPr/>
            </p:nvSpPr>
            <p:spPr bwMode="auto">
              <a:xfrm>
                <a:off x="1870076" y="5275263"/>
                <a:ext cx="95250" cy="90488"/>
              </a:xfrm>
              <a:custGeom>
                <a:avLst/>
                <a:gdLst>
                  <a:gd name="T0" fmla="*/ 4 w 31"/>
                  <a:gd name="T1" fmla="*/ 8 h 30"/>
                  <a:gd name="T2" fmla="*/ 22 w 31"/>
                  <a:gd name="T3" fmla="*/ 3 h 30"/>
                  <a:gd name="T4" fmla="*/ 27 w 31"/>
                  <a:gd name="T5" fmla="*/ 21 h 30"/>
                  <a:gd name="T6" fmla="*/ 9 w 31"/>
                  <a:gd name="T7" fmla="*/ 26 h 30"/>
                  <a:gd name="T8" fmla="*/ 4 w 31"/>
                  <a:gd name="T9" fmla="*/ 8 h 30"/>
                </a:gdLst>
                <a:ahLst/>
                <a:cxnLst>
                  <a:cxn ang="0">
                    <a:pos x="T0" y="T1"/>
                  </a:cxn>
                  <a:cxn ang="0">
                    <a:pos x="T2" y="T3"/>
                  </a:cxn>
                  <a:cxn ang="0">
                    <a:pos x="T4" y="T5"/>
                  </a:cxn>
                  <a:cxn ang="0">
                    <a:pos x="T6" y="T7"/>
                  </a:cxn>
                  <a:cxn ang="0">
                    <a:pos x="T8" y="T9"/>
                  </a:cxn>
                </a:cxnLst>
                <a:rect l="0" t="0" r="r" b="b"/>
                <a:pathLst>
                  <a:path w="31" h="30">
                    <a:moveTo>
                      <a:pt x="4" y="8"/>
                    </a:moveTo>
                    <a:cubicBezTo>
                      <a:pt x="8" y="2"/>
                      <a:pt x="16" y="0"/>
                      <a:pt x="22" y="3"/>
                    </a:cubicBezTo>
                    <a:cubicBezTo>
                      <a:pt x="28" y="7"/>
                      <a:pt x="31" y="15"/>
                      <a:pt x="27" y="21"/>
                    </a:cubicBezTo>
                    <a:cubicBezTo>
                      <a:pt x="24" y="28"/>
                      <a:pt x="16" y="30"/>
                      <a:pt x="9" y="26"/>
                    </a:cubicBezTo>
                    <a:cubicBezTo>
                      <a:pt x="3" y="23"/>
                      <a:pt x="0" y="15"/>
                      <a:pt x="4" y="8"/>
                    </a:cubicBez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39" name="Freeform 276"/>
              <p:cNvSpPr>
                <a:spLocks/>
              </p:cNvSpPr>
              <p:nvPr/>
            </p:nvSpPr>
            <p:spPr bwMode="auto">
              <a:xfrm>
                <a:off x="1825626" y="5399088"/>
                <a:ext cx="60325" cy="60325"/>
              </a:xfrm>
              <a:custGeom>
                <a:avLst/>
                <a:gdLst>
                  <a:gd name="T0" fmla="*/ 1 w 20"/>
                  <a:gd name="T1" fmla="*/ 9 h 20"/>
                  <a:gd name="T2" fmla="*/ 11 w 20"/>
                  <a:gd name="T3" fmla="*/ 0 h 20"/>
                  <a:gd name="T4" fmla="*/ 20 w 20"/>
                  <a:gd name="T5" fmla="*/ 11 h 20"/>
                  <a:gd name="T6" fmla="*/ 9 w 20"/>
                  <a:gd name="T7" fmla="*/ 19 h 20"/>
                  <a:gd name="T8" fmla="*/ 1 w 20"/>
                  <a:gd name="T9" fmla="*/ 9 h 20"/>
                </a:gdLst>
                <a:ahLst/>
                <a:cxnLst>
                  <a:cxn ang="0">
                    <a:pos x="T0" y="T1"/>
                  </a:cxn>
                  <a:cxn ang="0">
                    <a:pos x="T2" y="T3"/>
                  </a:cxn>
                  <a:cxn ang="0">
                    <a:pos x="T4" y="T5"/>
                  </a:cxn>
                  <a:cxn ang="0">
                    <a:pos x="T6" y="T7"/>
                  </a:cxn>
                  <a:cxn ang="0">
                    <a:pos x="T8" y="T9"/>
                  </a:cxn>
                </a:cxnLst>
                <a:rect l="0" t="0" r="r" b="b"/>
                <a:pathLst>
                  <a:path w="20" h="20">
                    <a:moveTo>
                      <a:pt x="1" y="9"/>
                    </a:moveTo>
                    <a:cubicBezTo>
                      <a:pt x="1" y="3"/>
                      <a:pt x="6" y="0"/>
                      <a:pt x="11" y="0"/>
                    </a:cubicBezTo>
                    <a:cubicBezTo>
                      <a:pt x="17" y="1"/>
                      <a:pt x="20" y="6"/>
                      <a:pt x="20" y="11"/>
                    </a:cubicBezTo>
                    <a:cubicBezTo>
                      <a:pt x="19" y="16"/>
                      <a:pt x="14" y="20"/>
                      <a:pt x="9" y="19"/>
                    </a:cubicBezTo>
                    <a:cubicBezTo>
                      <a:pt x="4" y="19"/>
                      <a:pt x="0" y="14"/>
                      <a:pt x="1" y="9"/>
                    </a:cubicBez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40" name="Freeform 277"/>
              <p:cNvSpPr>
                <a:spLocks/>
              </p:cNvSpPr>
              <p:nvPr/>
            </p:nvSpPr>
            <p:spPr bwMode="auto">
              <a:xfrm>
                <a:off x="1825626" y="5399088"/>
                <a:ext cx="60325" cy="60325"/>
              </a:xfrm>
              <a:custGeom>
                <a:avLst/>
                <a:gdLst>
                  <a:gd name="T0" fmla="*/ 20 w 20"/>
                  <a:gd name="T1" fmla="*/ 11 h 20"/>
                  <a:gd name="T2" fmla="*/ 9 w 20"/>
                  <a:gd name="T3" fmla="*/ 19 h 20"/>
                  <a:gd name="T4" fmla="*/ 1 w 20"/>
                  <a:gd name="T5" fmla="*/ 9 h 20"/>
                  <a:gd name="T6" fmla="*/ 11 w 20"/>
                  <a:gd name="T7" fmla="*/ 0 h 20"/>
                  <a:gd name="T8" fmla="*/ 20 w 20"/>
                  <a:gd name="T9" fmla="*/ 11 h 20"/>
                </a:gdLst>
                <a:ahLst/>
                <a:cxnLst>
                  <a:cxn ang="0">
                    <a:pos x="T0" y="T1"/>
                  </a:cxn>
                  <a:cxn ang="0">
                    <a:pos x="T2" y="T3"/>
                  </a:cxn>
                  <a:cxn ang="0">
                    <a:pos x="T4" y="T5"/>
                  </a:cxn>
                  <a:cxn ang="0">
                    <a:pos x="T6" y="T7"/>
                  </a:cxn>
                  <a:cxn ang="0">
                    <a:pos x="T8" y="T9"/>
                  </a:cxn>
                </a:cxnLst>
                <a:rect l="0" t="0" r="r" b="b"/>
                <a:pathLst>
                  <a:path w="20" h="20">
                    <a:moveTo>
                      <a:pt x="20" y="11"/>
                    </a:moveTo>
                    <a:cubicBezTo>
                      <a:pt x="19" y="16"/>
                      <a:pt x="14" y="20"/>
                      <a:pt x="9" y="19"/>
                    </a:cubicBezTo>
                    <a:cubicBezTo>
                      <a:pt x="4" y="19"/>
                      <a:pt x="0" y="14"/>
                      <a:pt x="1" y="9"/>
                    </a:cubicBezTo>
                    <a:cubicBezTo>
                      <a:pt x="1" y="3"/>
                      <a:pt x="6" y="0"/>
                      <a:pt x="11" y="0"/>
                    </a:cubicBezTo>
                    <a:cubicBezTo>
                      <a:pt x="17" y="1"/>
                      <a:pt x="20" y="6"/>
                      <a:pt x="20" y="11"/>
                    </a:cubicBez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41" name="Freeform 278"/>
              <p:cNvSpPr>
                <a:spLocks/>
              </p:cNvSpPr>
              <p:nvPr/>
            </p:nvSpPr>
            <p:spPr bwMode="auto">
              <a:xfrm>
                <a:off x="1819276" y="5426076"/>
                <a:ext cx="66675" cy="114300"/>
              </a:xfrm>
              <a:custGeom>
                <a:avLst/>
                <a:gdLst>
                  <a:gd name="T0" fmla="*/ 0 w 42"/>
                  <a:gd name="T1" fmla="*/ 69 h 72"/>
                  <a:gd name="T2" fmla="*/ 30 w 42"/>
                  <a:gd name="T3" fmla="*/ 72 h 72"/>
                  <a:gd name="T4" fmla="*/ 42 w 42"/>
                  <a:gd name="T5" fmla="*/ 4 h 72"/>
                  <a:gd name="T6" fmla="*/ 6 w 42"/>
                  <a:gd name="T7" fmla="*/ 0 h 72"/>
                  <a:gd name="T8" fmla="*/ 0 w 42"/>
                  <a:gd name="T9" fmla="*/ 69 h 72"/>
                </a:gdLst>
                <a:ahLst/>
                <a:cxnLst>
                  <a:cxn ang="0">
                    <a:pos x="T0" y="T1"/>
                  </a:cxn>
                  <a:cxn ang="0">
                    <a:pos x="T2" y="T3"/>
                  </a:cxn>
                  <a:cxn ang="0">
                    <a:pos x="T4" y="T5"/>
                  </a:cxn>
                  <a:cxn ang="0">
                    <a:pos x="T6" y="T7"/>
                  </a:cxn>
                  <a:cxn ang="0">
                    <a:pos x="T8" y="T9"/>
                  </a:cxn>
                </a:cxnLst>
                <a:rect l="0" t="0" r="r" b="b"/>
                <a:pathLst>
                  <a:path w="42" h="72">
                    <a:moveTo>
                      <a:pt x="0" y="69"/>
                    </a:moveTo>
                    <a:lnTo>
                      <a:pt x="30" y="72"/>
                    </a:lnTo>
                    <a:lnTo>
                      <a:pt x="42" y="4"/>
                    </a:lnTo>
                    <a:lnTo>
                      <a:pt x="6" y="0"/>
                    </a:lnTo>
                    <a:lnTo>
                      <a:pt x="0" y="69"/>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42" name="Freeform 279"/>
              <p:cNvSpPr>
                <a:spLocks/>
              </p:cNvSpPr>
              <p:nvPr/>
            </p:nvSpPr>
            <p:spPr bwMode="auto">
              <a:xfrm>
                <a:off x="1819276" y="5535613"/>
                <a:ext cx="47625" cy="17463"/>
              </a:xfrm>
              <a:custGeom>
                <a:avLst/>
                <a:gdLst>
                  <a:gd name="T0" fmla="*/ 0 w 30"/>
                  <a:gd name="T1" fmla="*/ 7 h 11"/>
                  <a:gd name="T2" fmla="*/ 29 w 30"/>
                  <a:gd name="T3" fmla="*/ 11 h 11"/>
                  <a:gd name="T4" fmla="*/ 30 w 30"/>
                  <a:gd name="T5" fmla="*/ 3 h 11"/>
                  <a:gd name="T6" fmla="*/ 2 w 30"/>
                  <a:gd name="T7" fmla="*/ 0 h 11"/>
                  <a:gd name="T8" fmla="*/ 0 w 30"/>
                  <a:gd name="T9" fmla="*/ 7 h 11"/>
                </a:gdLst>
                <a:ahLst/>
                <a:cxnLst>
                  <a:cxn ang="0">
                    <a:pos x="T0" y="T1"/>
                  </a:cxn>
                  <a:cxn ang="0">
                    <a:pos x="T2" y="T3"/>
                  </a:cxn>
                  <a:cxn ang="0">
                    <a:pos x="T4" y="T5"/>
                  </a:cxn>
                  <a:cxn ang="0">
                    <a:pos x="T6" y="T7"/>
                  </a:cxn>
                  <a:cxn ang="0">
                    <a:pos x="T8" y="T9"/>
                  </a:cxn>
                </a:cxnLst>
                <a:rect l="0" t="0" r="r" b="b"/>
                <a:pathLst>
                  <a:path w="30" h="11">
                    <a:moveTo>
                      <a:pt x="0" y="7"/>
                    </a:moveTo>
                    <a:lnTo>
                      <a:pt x="29" y="11"/>
                    </a:lnTo>
                    <a:lnTo>
                      <a:pt x="30" y="3"/>
                    </a:lnTo>
                    <a:lnTo>
                      <a:pt x="2" y="0"/>
                    </a:lnTo>
                    <a:lnTo>
                      <a:pt x="0" y="7"/>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43" name="Freeform 280"/>
              <p:cNvSpPr>
                <a:spLocks/>
              </p:cNvSpPr>
              <p:nvPr/>
            </p:nvSpPr>
            <p:spPr bwMode="auto">
              <a:xfrm>
                <a:off x="1928814" y="5278438"/>
                <a:ext cx="57150" cy="204788"/>
              </a:xfrm>
              <a:custGeom>
                <a:avLst/>
                <a:gdLst>
                  <a:gd name="T0" fmla="*/ 0 w 19"/>
                  <a:gd name="T1" fmla="*/ 6 h 68"/>
                  <a:gd name="T2" fmla="*/ 3 w 19"/>
                  <a:gd name="T3" fmla="*/ 9 h 68"/>
                  <a:gd name="T4" fmla="*/ 1 w 19"/>
                  <a:gd name="T5" fmla="*/ 10 h 68"/>
                  <a:gd name="T6" fmla="*/ 19 w 19"/>
                  <a:gd name="T7" fmla="*/ 68 h 68"/>
                  <a:gd name="T8" fmla="*/ 19 w 19"/>
                  <a:gd name="T9" fmla="*/ 63 h 68"/>
                  <a:gd name="T10" fmla="*/ 7 w 19"/>
                  <a:gd name="T11" fmla="*/ 0 h 68"/>
                  <a:gd name="T12" fmla="*/ 0 w 19"/>
                  <a:gd name="T13" fmla="*/ 6 h 68"/>
                </a:gdLst>
                <a:ahLst/>
                <a:cxnLst>
                  <a:cxn ang="0">
                    <a:pos x="T0" y="T1"/>
                  </a:cxn>
                  <a:cxn ang="0">
                    <a:pos x="T2" y="T3"/>
                  </a:cxn>
                  <a:cxn ang="0">
                    <a:pos x="T4" y="T5"/>
                  </a:cxn>
                  <a:cxn ang="0">
                    <a:pos x="T6" y="T7"/>
                  </a:cxn>
                  <a:cxn ang="0">
                    <a:pos x="T8" y="T9"/>
                  </a:cxn>
                  <a:cxn ang="0">
                    <a:pos x="T10" y="T11"/>
                  </a:cxn>
                  <a:cxn ang="0">
                    <a:pos x="T12" y="T13"/>
                  </a:cxn>
                </a:cxnLst>
                <a:rect l="0" t="0" r="r" b="b"/>
                <a:pathLst>
                  <a:path w="19" h="68">
                    <a:moveTo>
                      <a:pt x="0" y="6"/>
                    </a:moveTo>
                    <a:cubicBezTo>
                      <a:pt x="3" y="9"/>
                      <a:pt x="3" y="9"/>
                      <a:pt x="3" y="9"/>
                    </a:cubicBezTo>
                    <a:cubicBezTo>
                      <a:pt x="1" y="10"/>
                      <a:pt x="1" y="10"/>
                      <a:pt x="1" y="10"/>
                    </a:cubicBezTo>
                    <a:cubicBezTo>
                      <a:pt x="6" y="27"/>
                      <a:pt x="19" y="68"/>
                      <a:pt x="19" y="68"/>
                    </a:cubicBezTo>
                    <a:cubicBezTo>
                      <a:pt x="19" y="63"/>
                      <a:pt x="19" y="63"/>
                      <a:pt x="19" y="63"/>
                    </a:cubicBezTo>
                    <a:cubicBezTo>
                      <a:pt x="16" y="48"/>
                      <a:pt x="7" y="0"/>
                      <a:pt x="7" y="0"/>
                    </a:cubicBezTo>
                    <a:lnTo>
                      <a:pt x="0" y="6"/>
                    </a:ln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44" name="Freeform 682"/>
              <p:cNvSpPr>
                <a:spLocks noEditPoints="1"/>
              </p:cNvSpPr>
              <p:nvPr/>
            </p:nvSpPr>
            <p:spPr bwMode="auto">
              <a:xfrm>
                <a:off x="1557339" y="4843463"/>
                <a:ext cx="831850" cy="830263"/>
              </a:xfrm>
              <a:custGeom>
                <a:avLst/>
                <a:gdLst>
                  <a:gd name="T0" fmla="*/ 273 w 274"/>
                  <a:gd name="T1" fmla="*/ 132 h 275"/>
                  <a:gd name="T2" fmla="*/ 270 w 274"/>
                  <a:gd name="T3" fmla="*/ 115 h 275"/>
                  <a:gd name="T4" fmla="*/ 270 w 274"/>
                  <a:gd name="T5" fmla="*/ 103 h 275"/>
                  <a:gd name="T6" fmla="*/ 262 w 274"/>
                  <a:gd name="T7" fmla="*/ 88 h 275"/>
                  <a:gd name="T8" fmla="*/ 260 w 274"/>
                  <a:gd name="T9" fmla="*/ 77 h 275"/>
                  <a:gd name="T10" fmla="*/ 250 w 274"/>
                  <a:gd name="T11" fmla="*/ 64 h 275"/>
                  <a:gd name="T12" fmla="*/ 243 w 274"/>
                  <a:gd name="T13" fmla="*/ 53 h 275"/>
                  <a:gd name="T14" fmla="*/ 234 w 274"/>
                  <a:gd name="T15" fmla="*/ 42 h 275"/>
                  <a:gd name="T16" fmla="*/ 224 w 274"/>
                  <a:gd name="T17" fmla="*/ 33 h 275"/>
                  <a:gd name="T18" fmla="*/ 211 w 274"/>
                  <a:gd name="T19" fmla="*/ 25 h 275"/>
                  <a:gd name="T20" fmla="*/ 202 w 274"/>
                  <a:gd name="T21" fmla="*/ 17 h 275"/>
                  <a:gd name="T22" fmla="*/ 186 w 274"/>
                  <a:gd name="T23" fmla="*/ 12 h 275"/>
                  <a:gd name="T24" fmla="*/ 176 w 274"/>
                  <a:gd name="T25" fmla="*/ 6 h 275"/>
                  <a:gd name="T26" fmla="*/ 160 w 274"/>
                  <a:gd name="T27" fmla="*/ 4 h 275"/>
                  <a:gd name="T28" fmla="*/ 149 w 274"/>
                  <a:gd name="T29" fmla="*/ 1 h 275"/>
                  <a:gd name="T30" fmla="*/ 132 w 274"/>
                  <a:gd name="T31" fmla="*/ 3 h 275"/>
                  <a:gd name="T32" fmla="*/ 121 w 274"/>
                  <a:gd name="T33" fmla="*/ 1 h 275"/>
                  <a:gd name="T34" fmla="*/ 105 w 274"/>
                  <a:gd name="T35" fmla="*/ 6 h 275"/>
                  <a:gd name="T36" fmla="*/ 94 w 274"/>
                  <a:gd name="T37" fmla="*/ 9 h 275"/>
                  <a:gd name="T38" fmla="*/ 79 w 274"/>
                  <a:gd name="T39" fmla="*/ 14 h 275"/>
                  <a:gd name="T40" fmla="*/ 69 w 274"/>
                  <a:gd name="T41" fmla="*/ 21 h 275"/>
                  <a:gd name="T42" fmla="*/ 55 w 274"/>
                  <a:gd name="T43" fmla="*/ 28 h 275"/>
                  <a:gd name="T44" fmla="*/ 43 w 274"/>
                  <a:gd name="T45" fmla="*/ 41 h 275"/>
                  <a:gd name="T46" fmla="*/ 33 w 274"/>
                  <a:gd name="T47" fmla="*/ 47 h 275"/>
                  <a:gd name="T48" fmla="*/ 25 w 274"/>
                  <a:gd name="T49" fmla="*/ 62 h 275"/>
                  <a:gd name="T50" fmla="*/ 17 w 274"/>
                  <a:gd name="T51" fmla="*/ 70 h 275"/>
                  <a:gd name="T52" fmla="*/ 12 w 274"/>
                  <a:gd name="T53" fmla="*/ 86 h 275"/>
                  <a:gd name="T54" fmla="*/ 6 w 274"/>
                  <a:gd name="T55" fmla="*/ 96 h 275"/>
                  <a:gd name="T56" fmla="*/ 4 w 274"/>
                  <a:gd name="T57" fmla="*/ 113 h 275"/>
                  <a:gd name="T58" fmla="*/ 0 w 274"/>
                  <a:gd name="T59" fmla="*/ 124 h 275"/>
                  <a:gd name="T60" fmla="*/ 2 w 274"/>
                  <a:gd name="T61" fmla="*/ 140 h 275"/>
                  <a:gd name="T62" fmla="*/ 0 w 274"/>
                  <a:gd name="T63" fmla="*/ 152 h 275"/>
                  <a:gd name="T64" fmla="*/ 5 w 274"/>
                  <a:gd name="T65" fmla="*/ 168 h 275"/>
                  <a:gd name="T66" fmla="*/ 6 w 274"/>
                  <a:gd name="T67" fmla="*/ 179 h 275"/>
                  <a:gd name="T68" fmla="*/ 14 w 274"/>
                  <a:gd name="T69" fmla="*/ 194 h 275"/>
                  <a:gd name="T70" fmla="*/ 17 w 274"/>
                  <a:gd name="T71" fmla="*/ 205 h 275"/>
                  <a:gd name="T72" fmla="*/ 28 w 274"/>
                  <a:gd name="T73" fmla="*/ 218 h 275"/>
                  <a:gd name="T74" fmla="*/ 33 w 274"/>
                  <a:gd name="T75" fmla="*/ 228 h 275"/>
                  <a:gd name="T76" fmla="*/ 47 w 274"/>
                  <a:gd name="T77" fmla="*/ 238 h 275"/>
                  <a:gd name="T78" fmla="*/ 54 w 274"/>
                  <a:gd name="T79" fmla="*/ 247 h 275"/>
                  <a:gd name="T80" fmla="*/ 69 w 274"/>
                  <a:gd name="T81" fmla="*/ 254 h 275"/>
                  <a:gd name="T82" fmla="*/ 78 w 274"/>
                  <a:gd name="T83" fmla="*/ 262 h 275"/>
                  <a:gd name="T84" fmla="*/ 89 w 274"/>
                  <a:gd name="T85" fmla="*/ 264 h 275"/>
                  <a:gd name="T86" fmla="*/ 104 w 274"/>
                  <a:gd name="T87" fmla="*/ 270 h 275"/>
                  <a:gd name="T88" fmla="*/ 116 w 274"/>
                  <a:gd name="T89" fmla="*/ 271 h 275"/>
                  <a:gd name="T90" fmla="*/ 131 w 274"/>
                  <a:gd name="T91" fmla="*/ 273 h 275"/>
                  <a:gd name="T92" fmla="*/ 145 w 274"/>
                  <a:gd name="T93" fmla="*/ 273 h 275"/>
                  <a:gd name="T94" fmla="*/ 160 w 274"/>
                  <a:gd name="T95" fmla="*/ 270 h 275"/>
                  <a:gd name="T96" fmla="*/ 171 w 274"/>
                  <a:gd name="T97" fmla="*/ 268 h 275"/>
                  <a:gd name="T98" fmla="*/ 186 w 274"/>
                  <a:gd name="T99" fmla="*/ 264 h 275"/>
                  <a:gd name="T100" fmla="*/ 202 w 274"/>
                  <a:gd name="T101" fmla="*/ 256 h 275"/>
                  <a:gd name="T102" fmla="*/ 212 w 274"/>
                  <a:gd name="T103" fmla="*/ 252 h 275"/>
                  <a:gd name="T104" fmla="*/ 220 w 274"/>
                  <a:gd name="T105" fmla="*/ 243 h 275"/>
                  <a:gd name="T106" fmla="*/ 234 w 274"/>
                  <a:gd name="T107" fmla="*/ 234 h 275"/>
                  <a:gd name="T108" fmla="*/ 243 w 274"/>
                  <a:gd name="T109" fmla="*/ 220 h 275"/>
                  <a:gd name="T110" fmla="*/ 251 w 274"/>
                  <a:gd name="T111" fmla="*/ 210 h 275"/>
                  <a:gd name="T112" fmla="*/ 258 w 274"/>
                  <a:gd name="T113" fmla="*/ 196 h 275"/>
                  <a:gd name="T114" fmla="*/ 262 w 274"/>
                  <a:gd name="T115" fmla="*/ 186 h 275"/>
                  <a:gd name="T116" fmla="*/ 268 w 274"/>
                  <a:gd name="T117" fmla="*/ 172 h 275"/>
                  <a:gd name="T118" fmla="*/ 271 w 274"/>
                  <a:gd name="T119" fmla="*/ 154 h 275"/>
                  <a:gd name="T120" fmla="*/ 274 w 274"/>
                  <a:gd name="T121" fmla="*/ 14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4" h="275">
                    <a:moveTo>
                      <a:pt x="272" y="137"/>
                    </a:moveTo>
                    <a:cubicBezTo>
                      <a:pt x="272" y="137"/>
                      <a:pt x="272" y="137"/>
                      <a:pt x="272" y="137"/>
                    </a:cubicBezTo>
                    <a:cubicBezTo>
                      <a:pt x="272" y="138"/>
                      <a:pt x="272" y="139"/>
                      <a:pt x="273" y="139"/>
                    </a:cubicBezTo>
                    <a:cubicBezTo>
                      <a:pt x="273" y="139"/>
                      <a:pt x="274" y="138"/>
                      <a:pt x="274" y="137"/>
                    </a:cubicBezTo>
                    <a:cubicBezTo>
                      <a:pt x="274" y="137"/>
                      <a:pt x="274" y="137"/>
                      <a:pt x="274" y="137"/>
                    </a:cubicBezTo>
                    <a:cubicBezTo>
                      <a:pt x="274" y="137"/>
                      <a:pt x="273" y="136"/>
                      <a:pt x="273" y="136"/>
                    </a:cubicBezTo>
                    <a:cubicBezTo>
                      <a:pt x="272" y="136"/>
                      <a:pt x="272" y="137"/>
                      <a:pt x="272" y="137"/>
                    </a:cubicBezTo>
                    <a:close/>
                    <a:moveTo>
                      <a:pt x="272" y="137"/>
                    </a:moveTo>
                    <a:cubicBezTo>
                      <a:pt x="272" y="137"/>
                      <a:pt x="272" y="137"/>
                      <a:pt x="272" y="137"/>
                    </a:cubicBezTo>
                    <a:cubicBezTo>
                      <a:pt x="272" y="138"/>
                      <a:pt x="272" y="138"/>
                      <a:pt x="273" y="138"/>
                    </a:cubicBezTo>
                    <a:cubicBezTo>
                      <a:pt x="273" y="138"/>
                      <a:pt x="274" y="138"/>
                      <a:pt x="274" y="137"/>
                    </a:cubicBezTo>
                    <a:cubicBezTo>
                      <a:pt x="274" y="137"/>
                      <a:pt x="274" y="137"/>
                      <a:pt x="274" y="137"/>
                    </a:cubicBezTo>
                    <a:cubicBezTo>
                      <a:pt x="274" y="136"/>
                      <a:pt x="273" y="136"/>
                      <a:pt x="273" y="136"/>
                    </a:cubicBezTo>
                    <a:cubicBezTo>
                      <a:pt x="272" y="136"/>
                      <a:pt x="272" y="136"/>
                      <a:pt x="272" y="137"/>
                    </a:cubicBezTo>
                    <a:close/>
                    <a:moveTo>
                      <a:pt x="271" y="131"/>
                    </a:moveTo>
                    <a:cubicBezTo>
                      <a:pt x="271" y="131"/>
                      <a:pt x="271" y="131"/>
                      <a:pt x="271" y="131"/>
                    </a:cubicBezTo>
                    <a:cubicBezTo>
                      <a:pt x="271" y="132"/>
                      <a:pt x="272" y="132"/>
                      <a:pt x="273" y="132"/>
                    </a:cubicBezTo>
                    <a:cubicBezTo>
                      <a:pt x="273" y="132"/>
                      <a:pt x="274" y="132"/>
                      <a:pt x="274" y="131"/>
                    </a:cubicBezTo>
                    <a:cubicBezTo>
                      <a:pt x="274" y="131"/>
                      <a:pt x="273" y="130"/>
                      <a:pt x="273" y="130"/>
                    </a:cubicBezTo>
                    <a:cubicBezTo>
                      <a:pt x="272" y="130"/>
                      <a:pt x="271" y="131"/>
                      <a:pt x="271" y="131"/>
                    </a:cubicBezTo>
                    <a:close/>
                    <a:moveTo>
                      <a:pt x="271" y="126"/>
                    </a:moveTo>
                    <a:cubicBezTo>
                      <a:pt x="271" y="126"/>
                      <a:pt x="271" y="126"/>
                      <a:pt x="271" y="126"/>
                    </a:cubicBezTo>
                    <a:cubicBezTo>
                      <a:pt x="271" y="126"/>
                      <a:pt x="272" y="127"/>
                      <a:pt x="272" y="127"/>
                    </a:cubicBezTo>
                    <a:cubicBezTo>
                      <a:pt x="273" y="127"/>
                      <a:pt x="273" y="126"/>
                      <a:pt x="273" y="126"/>
                    </a:cubicBezTo>
                    <a:cubicBezTo>
                      <a:pt x="273" y="125"/>
                      <a:pt x="273" y="125"/>
                      <a:pt x="272" y="125"/>
                    </a:cubicBezTo>
                    <a:cubicBezTo>
                      <a:pt x="271" y="125"/>
                      <a:pt x="271" y="125"/>
                      <a:pt x="271" y="126"/>
                    </a:cubicBezTo>
                    <a:close/>
                    <a:moveTo>
                      <a:pt x="270" y="120"/>
                    </a:moveTo>
                    <a:cubicBezTo>
                      <a:pt x="270" y="120"/>
                      <a:pt x="270" y="120"/>
                      <a:pt x="270" y="120"/>
                    </a:cubicBezTo>
                    <a:cubicBezTo>
                      <a:pt x="271" y="121"/>
                      <a:pt x="271" y="121"/>
                      <a:pt x="272" y="121"/>
                    </a:cubicBezTo>
                    <a:cubicBezTo>
                      <a:pt x="272" y="121"/>
                      <a:pt x="273" y="121"/>
                      <a:pt x="273" y="120"/>
                    </a:cubicBezTo>
                    <a:cubicBezTo>
                      <a:pt x="273" y="119"/>
                      <a:pt x="272" y="119"/>
                      <a:pt x="271" y="119"/>
                    </a:cubicBezTo>
                    <a:cubicBezTo>
                      <a:pt x="271" y="119"/>
                      <a:pt x="270" y="120"/>
                      <a:pt x="270" y="120"/>
                    </a:cubicBezTo>
                    <a:close/>
                    <a:moveTo>
                      <a:pt x="270" y="115"/>
                    </a:moveTo>
                    <a:cubicBezTo>
                      <a:pt x="270" y="115"/>
                      <a:pt x="270" y="115"/>
                      <a:pt x="270" y="115"/>
                    </a:cubicBezTo>
                    <a:cubicBezTo>
                      <a:pt x="270" y="115"/>
                      <a:pt x="270" y="116"/>
                      <a:pt x="271" y="116"/>
                    </a:cubicBezTo>
                    <a:cubicBezTo>
                      <a:pt x="272" y="116"/>
                      <a:pt x="272" y="115"/>
                      <a:pt x="272" y="115"/>
                    </a:cubicBezTo>
                    <a:cubicBezTo>
                      <a:pt x="272" y="115"/>
                      <a:pt x="272" y="115"/>
                      <a:pt x="272" y="115"/>
                    </a:cubicBezTo>
                    <a:cubicBezTo>
                      <a:pt x="272" y="114"/>
                      <a:pt x="271" y="113"/>
                      <a:pt x="271" y="114"/>
                    </a:cubicBezTo>
                    <a:cubicBezTo>
                      <a:pt x="270" y="114"/>
                      <a:pt x="270" y="114"/>
                      <a:pt x="270" y="115"/>
                    </a:cubicBezTo>
                    <a:close/>
                    <a:moveTo>
                      <a:pt x="269" y="109"/>
                    </a:moveTo>
                    <a:cubicBezTo>
                      <a:pt x="269" y="109"/>
                      <a:pt x="269" y="109"/>
                      <a:pt x="269" y="109"/>
                    </a:cubicBezTo>
                    <a:cubicBezTo>
                      <a:pt x="269" y="110"/>
                      <a:pt x="269" y="110"/>
                      <a:pt x="270" y="110"/>
                    </a:cubicBezTo>
                    <a:cubicBezTo>
                      <a:pt x="271" y="110"/>
                      <a:pt x="271" y="110"/>
                      <a:pt x="271" y="109"/>
                    </a:cubicBezTo>
                    <a:cubicBezTo>
                      <a:pt x="271" y="109"/>
                      <a:pt x="271" y="109"/>
                      <a:pt x="271" y="109"/>
                    </a:cubicBezTo>
                    <a:cubicBezTo>
                      <a:pt x="271" y="108"/>
                      <a:pt x="270" y="108"/>
                      <a:pt x="270" y="108"/>
                    </a:cubicBezTo>
                    <a:cubicBezTo>
                      <a:pt x="269" y="108"/>
                      <a:pt x="269" y="109"/>
                      <a:pt x="269" y="109"/>
                    </a:cubicBezTo>
                    <a:close/>
                    <a:moveTo>
                      <a:pt x="267" y="104"/>
                    </a:moveTo>
                    <a:cubicBezTo>
                      <a:pt x="267" y="104"/>
                      <a:pt x="267" y="104"/>
                      <a:pt x="267" y="104"/>
                    </a:cubicBezTo>
                    <a:cubicBezTo>
                      <a:pt x="268" y="105"/>
                      <a:pt x="268" y="105"/>
                      <a:pt x="269" y="105"/>
                    </a:cubicBezTo>
                    <a:cubicBezTo>
                      <a:pt x="269" y="105"/>
                      <a:pt x="270" y="104"/>
                      <a:pt x="270" y="103"/>
                    </a:cubicBezTo>
                    <a:cubicBezTo>
                      <a:pt x="270" y="103"/>
                      <a:pt x="270" y="103"/>
                      <a:pt x="270" y="103"/>
                    </a:cubicBezTo>
                    <a:cubicBezTo>
                      <a:pt x="269" y="103"/>
                      <a:pt x="269" y="103"/>
                      <a:pt x="268" y="103"/>
                    </a:cubicBezTo>
                    <a:cubicBezTo>
                      <a:pt x="268" y="103"/>
                      <a:pt x="267" y="103"/>
                      <a:pt x="267" y="104"/>
                    </a:cubicBezTo>
                    <a:close/>
                    <a:moveTo>
                      <a:pt x="266" y="99"/>
                    </a:moveTo>
                    <a:cubicBezTo>
                      <a:pt x="266" y="99"/>
                      <a:pt x="266" y="99"/>
                      <a:pt x="266" y="99"/>
                    </a:cubicBezTo>
                    <a:cubicBezTo>
                      <a:pt x="266" y="99"/>
                      <a:pt x="267" y="100"/>
                      <a:pt x="267" y="99"/>
                    </a:cubicBezTo>
                    <a:cubicBezTo>
                      <a:pt x="268" y="99"/>
                      <a:pt x="268" y="99"/>
                      <a:pt x="268" y="98"/>
                    </a:cubicBezTo>
                    <a:cubicBezTo>
                      <a:pt x="268" y="98"/>
                      <a:pt x="268" y="98"/>
                      <a:pt x="268" y="98"/>
                    </a:cubicBezTo>
                    <a:cubicBezTo>
                      <a:pt x="268" y="97"/>
                      <a:pt x="267" y="97"/>
                      <a:pt x="267" y="97"/>
                    </a:cubicBezTo>
                    <a:cubicBezTo>
                      <a:pt x="266" y="98"/>
                      <a:pt x="266" y="98"/>
                      <a:pt x="266" y="99"/>
                    </a:cubicBezTo>
                    <a:close/>
                    <a:moveTo>
                      <a:pt x="264" y="93"/>
                    </a:moveTo>
                    <a:cubicBezTo>
                      <a:pt x="264" y="93"/>
                      <a:pt x="264" y="93"/>
                      <a:pt x="264" y="93"/>
                    </a:cubicBezTo>
                    <a:cubicBezTo>
                      <a:pt x="264" y="94"/>
                      <a:pt x="265" y="94"/>
                      <a:pt x="266" y="94"/>
                    </a:cubicBezTo>
                    <a:cubicBezTo>
                      <a:pt x="266" y="94"/>
                      <a:pt x="267" y="93"/>
                      <a:pt x="266" y="93"/>
                    </a:cubicBezTo>
                    <a:cubicBezTo>
                      <a:pt x="266" y="93"/>
                      <a:pt x="266" y="93"/>
                      <a:pt x="266" y="93"/>
                    </a:cubicBezTo>
                    <a:cubicBezTo>
                      <a:pt x="266" y="92"/>
                      <a:pt x="266" y="92"/>
                      <a:pt x="265" y="92"/>
                    </a:cubicBezTo>
                    <a:cubicBezTo>
                      <a:pt x="264" y="92"/>
                      <a:pt x="264" y="93"/>
                      <a:pt x="264" y="93"/>
                    </a:cubicBezTo>
                    <a:close/>
                    <a:moveTo>
                      <a:pt x="262" y="88"/>
                    </a:moveTo>
                    <a:cubicBezTo>
                      <a:pt x="262" y="88"/>
                      <a:pt x="262" y="88"/>
                      <a:pt x="262" y="88"/>
                    </a:cubicBezTo>
                    <a:cubicBezTo>
                      <a:pt x="263" y="89"/>
                      <a:pt x="263" y="89"/>
                      <a:pt x="264" y="89"/>
                    </a:cubicBezTo>
                    <a:cubicBezTo>
                      <a:pt x="264" y="89"/>
                      <a:pt x="265" y="88"/>
                      <a:pt x="264" y="87"/>
                    </a:cubicBezTo>
                    <a:cubicBezTo>
                      <a:pt x="264" y="87"/>
                      <a:pt x="264" y="87"/>
                      <a:pt x="264" y="87"/>
                    </a:cubicBezTo>
                    <a:cubicBezTo>
                      <a:pt x="264" y="87"/>
                      <a:pt x="264" y="87"/>
                      <a:pt x="263" y="87"/>
                    </a:cubicBezTo>
                    <a:cubicBezTo>
                      <a:pt x="262" y="87"/>
                      <a:pt x="262" y="88"/>
                      <a:pt x="262" y="88"/>
                    </a:cubicBezTo>
                    <a:close/>
                    <a:moveTo>
                      <a:pt x="260" y="83"/>
                    </a:moveTo>
                    <a:cubicBezTo>
                      <a:pt x="260" y="83"/>
                      <a:pt x="260" y="83"/>
                      <a:pt x="260" y="83"/>
                    </a:cubicBezTo>
                    <a:cubicBezTo>
                      <a:pt x="260" y="84"/>
                      <a:pt x="261" y="84"/>
                      <a:pt x="262" y="84"/>
                    </a:cubicBezTo>
                    <a:cubicBezTo>
                      <a:pt x="262" y="83"/>
                      <a:pt x="262" y="83"/>
                      <a:pt x="262" y="82"/>
                    </a:cubicBezTo>
                    <a:cubicBezTo>
                      <a:pt x="262" y="82"/>
                      <a:pt x="262" y="82"/>
                      <a:pt x="262" y="82"/>
                    </a:cubicBezTo>
                    <a:cubicBezTo>
                      <a:pt x="262" y="82"/>
                      <a:pt x="261" y="81"/>
                      <a:pt x="261" y="82"/>
                    </a:cubicBezTo>
                    <a:cubicBezTo>
                      <a:pt x="260" y="82"/>
                      <a:pt x="260" y="83"/>
                      <a:pt x="260" y="83"/>
                    </a:cubicBezTo>
                    <a:close/>
                    <a:moveTo>
                      <a:pt x="258" y="78"/>
                    </a:moveTo>
                    <a:cubicBezTo>
                      <a:pt x="258" y="78"/>
                      <a:pt x="258" y="78"/>
                      <a:pt x="258" y="78"/>
                    </a:cubicBezTo>
                    <a:cubicBezTo>
                      <a:pt x="258" y="79"/>
                      <a:pt x="259" y="79"/>
                      <a:pt x="259" y="79"/>
                    </a:cubicBezTo>
                    <a:cubicBezTo>
                      <a:pt x="260" y="78"/>
                      <a:pt x="260" y="78"/>
                      <a:pt x="260" y="77"/>
                    </a:cubicBezTo>
                    <a:cubicBezTo>
                      <a:pt x="260" y="77"/>
                      <a:pt x="259" y="76"/>
                      <a:pt x="258" y="77"/>
                    </a:cubicBezTo>
                    <a:cubicBezTo>
                      <a:pt x="258" y="77"/>
                      <a:pt x="258" y="78"/>
                      <a:pt x="258" y="78"/>
                    </a:cubicBezTo>
                    <a:close/>
                    <a:moveTo>
                      <a:pt x="255" y="73"/>
                    </a:moveTo>
                    <a:cubicBezTo>
                      <a:pt x="255" y="73"/>
                      <a:pt x="255" y="73"/>
                      <a:pt x="255" y="73"/>
                    </a:cubicBezTo>
                    <a:cubicBezTo>
                      <a:pt x="256" y="74"/>
                      <a:pt x="256" y="74"/>
                      <a:pt x="257" y="74"/>
                    </a:cubicBezTo>
                    <a:cubicBezTo>
                      <a:pt x="257" y="73"/>
                      <a:pt x="258" y="73"/>
                      <a:pt x="257" y="72"/>
                    </a:cubicBezTo>
                    <a:cubicBezTo>
                      <a:pt x="257" y="72"/>
                      <a:pt x="256" y="71"/>
                      <a:pt x="256" y="72"/>
                    </a:cubicBezTo>
                    <a:cubicBezTo>
                      <a:pt x="255" y="72"/>
                      <a:pt x="255" y="73"/>
                      <a:pt x="255" y="73"/>
                    </a:cubicBezTo>
                    <a:close/>
                    <a:moveTo>
                      <a:pt x="253" y="68"/>
                    </a:moveTo>
                    <a:cubicBezTo>
                      <a:pt x="253" y="68"/>
                      <a:pt x="253" y="68"/>
                      <a:pt x="253" y="68"/>
                    </a:cubicBezTo>
                    <a:cubicBezTo>
                      <a:pt x="253" y="69"/>
                      <a:pt x="254" y="69"/>
                      <a:pt x="254" y="69"/>
                    </a:cubicBezTo>
                    <a:cubicBezTo>
                      <a:pt x="255" y="68"/>
                      <a:pt x="255" y="68"/>
                      <a:pt x="255" y="67"/>
                    </a:cubicBezTo>
                    <a:cubicBezTo>
                      <a:pt x="255" y="67"/>
                      <a:pt x="255" y="67"/>
                      <a:pt x="255" y="67"/>
                    </a:cubicBezTo>
                    <a:cubicBezTo>
                      <a:pt x="254" y="67"/>
                      <a:pt x="254" y="67"/>
                      <a:pt x="253" y="67"/>
                    </a:cubicBezTo>
                    <a:cubicBezTo>
                      <a:pt x="252" y="67"/>
                      <a:pt x="252" y="68"/>
                      <a:pt x="253" y="68"/>
                    </a:cubicBezTo>
                    <a:close/>
                    <a:moveTo>
                      <a:pt x="250" y="64"/>
                    </a:moveTo>
                    <a:cubicBezTo>
                      <a:pt x="250" y="64"/>
                      <a:pt x="250" y="64"/>
                      <a:pt x="250" y="64"/>
                    </a:cubicBezTo>
                    <a:cubicBezTo>
                      <a:pt x="250" y="64"/>
                      <a:pt x="251" y="64"/>
                      <a:pt x="251" y="64"/>
                    </a:cubicBezTo>
                    <a:cubicBezTo>
                      <a:pt x="252" y="64"/>
                      <a:pt x="252" y="63"/>
                      <a:pt x="252" y="63"/>
                    </a:cubicBezTo>
                    <a:cubicBezTo>
                      <a:pt x="252" y="63"/>
                      <a:pt x="252" y="63"/>
                      <a:pt x="252" y="63"/>
                    </a:cubicBezTo>
                    <a:cubicBezTo>
                      <a:pt x="251" y="62"/>
                      <a:pt x="251" y="62"/>
                      <a:pt x="250" y="62"/>
                    </a:cubicBezTo>
                    <a:cubicBezTo>
                      <a:pt x="249" y="63"/>
                      <a:pt x="249" y="63"/>
                      <a:pt x="250" y="64"/>
                    </a:cubicBezTo>
                    <a:close/>
                    <a:moveTo>
                      <a:pt x="247" y="59"/>
                    </a:moveTo>
                    <a:cubicBezTo>
                      <a:pt x="247" y="59"/>
                      <a:pt x="247" y="59"/>
                      <a:pt x="247" y="59"/>
                    </a:cubicBezTo>
                    <a:cubicBezTo>
                      <a:pt x="247" y="60"/>
                      <a:pt x="248" y="60"/>
                      <a:pt x="248" y="59"/>
                    </a:cubicBezTo>
                    <a:cubicBezTo>
                      <a:pt x="249" y="59"/>
                      <a:pt x="249" y="58"/>
                      <a:pt x="248" y="58"/>
                    </a:cubicBezTo>
                    <a:cubicBezTo>
                      <a:pt x="248" y="57"/>
                      <a:pt x="247" y="57"/>
                      <a:pt x="247" y="58"/>
                    </a:cubicBezTo>
                    <a:cubicBezTo>
                      <a:pt x="246" y="58"/>
                      <a:pt x="246" y="59"/>
                      <a:pt x="247" y="59"/>
                    </a:cubicBezTo>
                    <a:close/>
                    <a:moveTo>
                      <a:pt x="243" y="55"/>
                    </a:moveTo>
                    <a:cubicBezTo>
                      <a:pt x="243" y="55"/>
                      <a:pt x="243" y="55"/>
                      <a:pt x="243" y="55"/>
                    </a:cubicBezTo>
                    <a:cubicBezTo>
                      <a:pt x="244" y="55"/>
                      <a:pt x="244" y="55"/>
                      <a:pt x="245" y="55"/>
                    </a:cubicBezTo>
                    <a:cubicBezTo>
                      <a:pt x="245" y="55"/>
                      <a:pt x="245" y="54"/>
                      <a:pt x="245" y="53"/>
                    </a:cubicBezTo>
                    <a:cubicBezTo>
                      <a:pt x="245" y="53"/>
                      <a:pt x="245" y="53"/>
                      <a:pt x="245" y="53"/>
                    </a:cubicBezTo>
                    <a:cubicBezTo>
                      <a:pt x="245" y="53"/>
                      <a:pt x="244" y="53"/>
                      <a:pt x="243" y="53"/>
                    </a:cubicBezTo>
                    <a:cubicBezTo>
                      <a:pt x="243" y="54"/>
                      <a:pt x="243" y="54"/>
                      <a:pt x="243" y="55"/>
                    </a:cubicBezTo>
                    <a:close/>
                    <a:moveTo>
                      <a:pt x="240" y="50"/>
                    </a:moveTo>
                    <a:cubicBezTo>
                      <a:pt x="240" y="50"/>
                      <a:pt x="240" y="50"/>
                      <a:pt x="240" y="50"/>
                    </a:cubicBezTo>
                    <a:cubicBezTo>
                      <a:pt x="240" y="51"/>
                      <a:pt x="241" y="51"/>
                      <a:pt x="241" y="51"/>
                    </a:cubicBezTo>
                    <a:cubicBezTo>
                      <a:pt x="242" y="50"/>
                      <a:pt x="242" y="49"/>
                      <a:pt x="241" y="49"/>
                    </a:cubicBezTo>
                    <a:cubicBezTo>
                      <a:pt x="241" y="49"/>
                      <a:pt x="241" y="49"/>
                      <a:pt x="241" y="49"/>
                    </a:cubicBezTo>
                    <a:cubicBezTo>
                      <a:pt x="241" y="49"/>
                      <a:pt x="240" y="48"/>
                      <a:pt x="240" y="49"/>
                    </a:cubicBezTo>
                    <a:cubicBezTo>
                      <a:pt x="239" y="49"/>
                      <a:pt x="239" y="50"/>
                      <a:pt x="240" y="50"/>
                    </a:cubicBezTo>
                    <a:close/>
                    <a:moveTo>
                      <a:pt x="236" y="46"/>
                    </a:moveTo>
                    <a:cubicBezTo>
                      <a:pt x="236" y="46"/>
                      <a:pt x="236" y="46"/>
                      <a:pt x="236" y="46"/>
                    </a:cubicBezTo>
                    <a:cubicBezTo>
                      <a:pt x="237" y="47"/>
                      <a:pt x="237" y="47"/>
                      <a:pt x="238" y="46"/>
                    </a:cubicBezTo>
                    <a:cubicBezTo>
                      <a:pt x="238" y="46"/>
                      <a:pt x="238" y="45"/>
                      <a:pt x="238" y="45"/>
                    </a:cubicBezTo>
                    <a:cubicBezTo>
                      <a:pt x="237" y="44"/>
                      <a:pt x="237" y="44"/>
                      <a:pt x="236" y="45"/>
                    </a:cubicBezTo>
                    <a:cubicBezTo>
                      <a:pt x="236" y="45"/>
                      <a:pt x="236" y="46"/>
                      <a:pt x="236" y="46"/>
                    </a:cubicBezTo>
                    <a:close/>
                    <a:moveTo>
                      <a:pt x="232" y="42"/>
                    </a:moveTo>
                    <a:cubicBezTo>
                      <a:pt x="232" y="42"/>
                      <a:pt x="232" y="42"/>
                      <a:pt x="232" y="42"/>
                    </a:cubicBezTo>
                    <a:cubicBezTo>
                      <a:pt x="233" y="43"/>
                      <a:pt x="233" y="43"/>
                      <a:pt x="234" y="42"/>
                    </a:cubicBezTo>
                    <a:cubicBezTo>
                      <a:pt x="234" y="42"/>
                      <a:pt x="234" y="41"/>
                      <a:pt x="234" y="41"/>
                    </a:cubicBezTo>
                    <a:cubicBezTo>
                      <a:pt x="234" y="41"/>
                      <a:pt x="234" y="41"/>
                      <a:pt x="234" y="41"/>
                    </a:cubicBezTo>
                    <a:cubicBezTo>
                      <a:pt x="233" y="40"/>
                      <a:pt x="233" y="40"/>
                      <a:pt x="232" y="41"/>
                    </a:cubicBezTo>
                    <a:cubicBezTo>
                      <a:pt x="232" y="41"/>
                      <a:pt x="232" y="42"/>
                      <a:pt x="232" y="42"/>
                    </a:cubicBezTo>
                    <a:close/>
                    <a:moveTo>
                      <a:pt x="228" y="38"/>
                    </a:moveTo>
                    <a:cubicBezTo>
                      <a:pt x="228" y="38"/>
                      <a:pt x="228" y="38"/>
                      <a:pt x="228" y="38"/>
                    </a:cubicBezTo>
                    <a:cubicBezTo>
                      <a:pt x="229" y="39"/>
                      <a:pt x="229" y="39"/>
                      <a:pt x="230" y="38"/>
                    </a:cubicBezTo>
                    <a:cubicBezTo>
                      <a:pt x="230" y="38"/>
                      <a:pt x="230" y="37"/>
                      <a:pt x="230" y="37"/>
                    </a:cubicBezTo>
                    <a:cubicBezTo>
                      <a:pt x="230" y="37"/>
                      <a:pt x="230" y="37"/>
                      <a:pt x="230" y="37"/>
                    </a:cubicBezTo>
                    <a:cubicBezTo>
                      <a:pt x="229" y="36"/>
                      <a:pt x="229" y="36"/>
                      <a:pt x="228" y="37"/>
                    </a:cubicBezTo>
                    <a:cubicBezTo>
                      <a:pt x="228" y="37"/>
                      <a:pt x="228" y="38"/>
                      <a:pt x="228" y="38"/>
                    </a:cubicBezTo>
                    <a:close/>
                    <a:moveTo>
                      <a:pt x="224" y="35"/>
                    </a:moveTo>
                    <a:cubicBezTo>
                      <a:pt x="224" y="35"/>
                      <a:pt x="224" y="35"/>
                      <a:pt x="224" y="35"/>
                    </a:cubicBezTo>
                    <a:cubicBezTo>
                      <a:pt x="225" y="35"/>
                      <a:pt x="225" y="35"/>
                      <a:pt x="226" y="35"/>
                    </a:cubicBezTo>
                    <a:cubicBezTo>
                      <a:pt x="226" y="34"/>
                      <a:pt x="226" y="33"/>
                      <a:pt x="226" y="33"/>
                    </a:cubicBezTo>
                    <a:cubicBezTo>
                      <a:pt x="226" y="33"/>
                      <a:pt x="226" y="33"/>
                      <a:pt x="226" y="33"/>
                    </a:cubicBezTo>
                    <a:cubicBezTo>
                      <a:pt x="225" y="33"/>
                      <a:pt x="224" y="33"/>
                      <a:pt x="224" y="33"/>
                    </a:cubicBezTo>
                    <a:cubicBezTo>
                      <a:pt x="224" y="34"/>
                      <a:pt x="224" y="34"/>
                      <a:pt x="224" y="35"/>
                    </a:cubicBezTo>
                    <a:close/>
                    <a:moveTo>
                      <a:pt x="220" y="31"/>
                    </a:moveTo>
                    <a:cubicBezTo>
                      <a:pt x="220" y="31"/>
                      <a:pt x="220" y="31"/>
                      <a:pt x="220" y="31"/>
                    </a:cubicBezTo>
                    <a:cubicBezTo>
                      <a:pt x="220" y="32"/>
                      <a:pt x="221" y="32"/>
                      <a:pt x="221" y="31"/>
                    </a:cubicBezTo>
                    <a:cubicBezTo>
                      <a:pt x="222" y="31"/>
                      <a:pt x="222" y="30"/>
                      <a:pt x="221" y="29"/>
                    </a:cubicBezTo>
                    <a:cubicBezTo>
                      <a:pt x="221" y="29"/>
                      <a:pt x="221" y="29"/>
                      <a:pt x="221" y="29"/>
                    </a:cubicBezTo>
                    <a:cubicBezTo>
                      <a:pt x="221" y="29"/>
                      <a:pt x="220" y="29"/>
                      <a:pt x="220" y="30"/>
                    </a:cubicBezTo>
                    <a:cubicBezTo>
                      <a:pt x="219" y="30"/>
                      <a:pt x="219" y="31"/>
                      <a:pt x="220" y="31"/>
                    </a:cubicBezTo>
                    <a:close/>
                    <a:moveTo>
                      <a:pt x="215" y="28"/>
                    </a:moveTo>
                    <a:cubicBezTo>
                      <a:pt x="215" y="28"/>
                      <a:pt x="215" y="28"/>
                      <a:pt x="215" y="28"/>
                    </a:cubicBezTo>
                    <a:cubicBezTo>
                      <a:pt x="216" y="28"/>
                      <a:pt x="217" y="28"/>
                      <a:pt x="217" y="28"/>
                    </a:cubicBezTo>
                    <a:cubicBezTo>
                      <a:pt x="217" y="27"/>
                      <a:pt x="217" y="26"/>
                      <a:pt x="217" y="26"/>
                    </a:cubicBezTo>
                    <a:cubicBezTo>
                      <a:pt x="217" y="26"/>
                      <a:pt x="217" y="26"/>
                      <a:pt x="217" y="26"/>
                    </a:cubicBezTo>
                    <a:cubicBezTo>
                      <a:pt x="216" y="26"/>
                      <a:pt x="216" y="26"/>
                      <a:pt x="215" y="26"/>
                    </a:cubicBezTo>
                    <a:cubicBezTo>
                      <a:pt x="215" y="27"/>
                      <a:pt x="215" y="28"/>
                      <a:pt x="215" y="28"/>
                    </a:cubicBezTo>
                    <a:close/>
                    <a:moveTo>
                      <a:pt x="211" y="25"/>
                    </a:moveTo>
                    <a:cubicBezTo>
                      <a:pt x="211" y="25"/>
                      <a:pt x="211" y="25"/>
                      <a:pt x="211" y="25"/>
                    </a:cubicBezTo>
                    <a:cubicBezTo>
                      <a:pt x="211" y="25"/>
                      <a:pt x="212" y="25"/>
                      <a:pt x="212" y="24"/>
                    </a:cubicBezTo>
                    <a:cubicBezTo>
                      <a:pt x="213" y="24"/>
                      <a:pt x="213" y="23"/>
                      <a:pt x="212" y="23"/>
                    </a:cubicBezTo>
                    <a:cubicBezTo>
                      <a:pt x="212" y="23"/>
                      <a:pt x="212" y="23"/>
                      <a:pt x="212" y="23"/>
                    </a:cubicBezTo>
                    <a:cubicBezTo>
                      <a:pt x="212" y="23"/>
                      <a:pt x="211" y="23"/>
                      <a:pt x="211" y="23"/>
                    </a:cubicBezTo>
                    <a:cubicBezTo>
                      <a:pt x="210" y="24"/>
                      <a:pt x="210" y="24"/>
                      <a:pt x="211" y="25"/>
                    </a:cubicBezTo>
                    <a:close/>
                    <a:moveTo>
                      <a:pt x="206" y="22"/>
                    </a:moveTo>
                    <a:cubicBezTo>
                      <a:pt x="206" y="22"/>
                      <a:pt x="206" y="22"/>
                      <a:pt x="206" y="22"/>
                    </a:cubicBezTo>
                    <a:cubicBezTo>
                      <a:pt x="207" y="22"/>
                      <a:pt x="207" y="22"/>
                      <a:pt x="208" y="21"/>
                    </a:cubicBezTo>
                    <a:cubicBezTo>
                      <a:pt x="208" y="21"/>
                      <a:pt x="208" y="20"/>
                      <a:pt x="207" y="20"/>
                    </a:cubicBezTo>
                    <a:cubicBezTo>
                      <a:pt x="207" y="20"/>
                      <a:pt x="207" y="20"/>
                      <a:pt x="207" y="20"/>
                    </a:cubicBezTo>
                    <a:cubicBezTo>
                      <a:pt x="207" y="20"/>
                      <a:pt x="206" y="20"/>
                      <a:pt x="206" y="20"/>
                    </a:cubicBezTo>
                    <a:cubicBezTo>
                      <a:pt x="205" y="21"/>
                      <a:pt x="206" y="21"/>
                      <a:pt x="206" y="22"/>
                    </a:cubicBezTo>
                    <a:close/>
                    <a:moveTo>
                      <a:pt x="201" y="19"/>
                    </a:moveTo>
                    <a:cubicBezTo>
                      <a:pt x="201" y="19"/>
                      <a:pt x="201" y="19"/>
                      <a:pt x="201" y="19"/>
                    </a:cubicBezTo>
                    <a:cubicBezTo>
                      <a:pt x="202" y="19"/>
                      <a:pt x="203" y="19"/>
                      <a:pt x="203" y="19"/>
                    </a:cubicBezTo>
                    <a:cubicBezTo>
                      <a:pt x="203" y="18"/>
                      <a:pt x="203" y="17"/>
                      <a:pt x="202" y="17"/>
                    </a:cubicBezTo>
                    <a:cubicBezTo>
                      <a:pt x="202" y="17"/>
                      <a:pt x="202" y="17"/>
                      <a:pt x="202" y="17"/>
                    </a:cubicBezTo>
                    <a:cubicBezTo>
                      <a:pt x="202" y="17"/>
                      <a:pt x="201" y="17"/>
                      <a:pt x="201" y="18"/>
                    </a:cubicBezTo>
                    <a:cubicBezTo>
                      <a:pt x="201" y="18"/>
                      <a:pt x="201" y="19"/>
                      <a:pt x="201" y="19"/>
                    </a:cubicBezTo>
                    <a:close/>
                    <a:moveTo>
                      <a:pt x="196" y="16"/>
                    </a:moveTo>
                    <a:cubicBezTo>
                      <a:pt x="196" y="16"/>
                      <a:pt x="196" y="16"/>
                      <a:pt x="196" y="16"/>
                    </a:cubicBezTo>
                    <a:cubicBezTo>
                      <a:pt x="197" y="17"/>
                      <a:pt x="198" y="17"/>
                      <a:pt x="198" y="16"/>
                    </a:cubicBezTo>
                    <a:cubicBezTo>
                      <a:pt x="198" y="15"/>
                      <a:pt x="198" y="15"/>
                      <a:pt x="197" y="14"/>
                    </a:cubicBezTo>
                    <a:cubicBezTo>
                      <a:pt x="197" y="14"/>
                      <a:pt x="197" y="14"/>
                      <a:pt x="197" y="14"/>
                    </a:cubicBezTo>
                    <a:cubicBezTo>
                      <a:pt x="197" y="14"/>
                      <a:pt x="196" y="14"/>
                      <a:pt x="196" y="15"/>
                    </a:cubicBezTo>
                    <a:cubicBezTo>
                      <a:pt x="196" y="16"/>
                      <a:pt x="196" y="16"/>
                      <a:pt x="196" y="16"/>
                    </a:cubicBezTo>
                    <a:close/>
                    <a:moveTo>
                      <a:pt x="191" y="14"/>
                    </a:moveTo>
                    <a:cubicBezTo>
                      <a:pt x="191" y="14"/>
                      <a:pt x="191" y="14"/>
                      <a:pt x="191" y="14"/>
                    </a:cubicBezTo>
                    <a:cubicBezTo>
                      <a:pt x="192" y="14"/>
                      <a:pt x="193" y="14"/>
                      <a:pt x="193" y="14"/>
                    </a:cubicBezTo>
                    <a:cubicBezTo>
                      <a:pt x="193" y="13"/>
                      <a:pt x="193" y="12"/>
                      <a:pt x="192" y="12"/>
                    </a:cubicBezTo>
                    <a:cubicBezTo>
                      <a:pt x="192" y="12"/>
                      <a:pt x="192" y="12"/>
                      <a:pt x="192" y="12"/>
                    </a:cubicBezTo>
                    <a:cubicBezTo>
                      <a:pt x="192" y="12"/>
                      <a:pt x="191" y="12"/>
                      <a:pt x="191" y="13"/>
                    </a:cubicBezTo>
                    <a:cubicBezTo>
                      <a:pt x="191" y="13"/>
                      <a:pt x="191" y="14"/>
                      <a:pt x="191" y="14"/>
                    </a:cubicBezTo>
                    <a:close/>
                    <a:moveTo>
                      <a:pt x="186" y="12"/>
                    </a:moveTo>
                    <a:cubicBezTo>
                      <a:pt x="186" y="12"/>
                      <a:pt x="186" y="12"/>
                      <a:pt x="186" y="12"/>
                    </a:cubicBezTo>
                    <a:cubicBezTo>
                      <a:pt x="187" y="12"/>
                      <a:pt x="188" y="12"/>
                      <a:pt x="188" y="11"/>
                    </a:cubicBezTo>
                    <a:cubicBezTo>
                      <a:pt x="188" y="11"/>
                      <a:pt x="188" y="10"/>
                      <a:pt x="187" y="10"/>
                    </a:cubicBezTo>
                    <a:cubicBezTo>
                      <a:pt x="187" y="10"/>
                      <a:pt x="187" y="10"/>
                      <a:pt x="187" y="10"/>
                    </a:cubicBezTo>
                    <a:cubicBezTo>
                      <a:pt x="187" y="10"/>
                      <a:pt x="186" y="10"/>
                      <a:pt x="186" y="11"/>
                    </a:cubicBezTo>
                    <a:cubicBezTo>
                      <a:pt x="185" y="11"/>
                      <a:pt x="186" y="12"/>
                      <a:pt x="186" y="12"/>
                    </a:cubicBezTo>
                    <a:close/>
                    <a:moveTo>
                      <a:pt x="181" y="10"/>
                    </a:moveTo>
                    <a:cubicBezTo>
                      <a:pt x="181" y="10"/>
                      <a:pt x="181" y="10"/>
                      <a:pt x="181" y="10"/>
                    </a:cubicBezTo>
                    <a:cubicBezTo>
                      <a:pt x="182" y="10"/>
                      <a:pt x="182" y="10"/>
                      <a:pt x="183" y="9"/>
                    </a:cubicBezTo>
                    <a:cubicBezTo>
                      <a:pt x="183" y="9"/>
                      <a:pt x="182" y="8"/>
                      <a:pt x="182" y="8"/>
                    </a:cubicBezTo>
                    <a:cubicBezTo>
                      <a:pt x="182" y="8"/>
                      <a:pt x="182" y="8"/>
                      <a:pt x="182" y="8"/>
                    </a:cubicBezTo>
                    <a:cubicBezTo>
                      <a:pt x="181" y="8"/>
                      <a:pt x="181" y="8"/>
                      <a:pt x="180" y="9"/>
                    </a:cubicBezTo>
                    <a:cubicBezTo>
                      <a:pt x="180" y="9"/>
                      <a:pt x="181" y="10"/>
                      <a:pt x="181" y="10"/>
                    </a:cubicBezTo>
                    <a:close/>
                    <a:moveTo>
                      <a:pt x="176" y="8"/>
                    </a:moveTo>
                    <a:cubicBezTo>
                      <a:pt x="176" y="8"/>
                      <a:pt x="176" y="8"/>
                      <a:pt x="176" y="8"/>
                    </a:cubicBezTo>
                    <a:cubicBezTo>
                      <a:pt x="176" y="8"/>
                      <a:pt x="177" y="8"/>
                      <a:pt x="177" y="8"/>
                    </a:cubicBezTo>
                    <a:cubicBezTo>
                      <a:pt x="177" y="7"/>
                      <a:pt x="177" y="6"/>
                      <a:pt x="176" y="6"/>
                    </a:cubicBezTo>
                    <a:cubicBezTo>
                      <a:pt x="176" y="6"/>
                      <a:pt x="176" y="6"/>
                      <a:pt x="176" y="6"/>
                    </a:cubicBezTo>
                    <a:cubicBezTo>
                      <a:pt x="176" y="6"/>
                      <a:pt x="175" y="6"/>
                      <a:pt x="175" y="7"/>
                    </a:cubicBezTo>
                    <a:cubicBezTo>
                      <a:pt x="175" y="8"/>
                      <a:pt x="175" y="8"/>
                      <a:pt x="176" y="8"/>
                    </a:cubicBezTo>
                    <a:close/>
                    <a:moveTo>
                      <a:pt x="171" y="7"/>
                    </a:moveTo>
                    <a:cubicBezTo>
                      <a:pt x="171" y="7"/>
                      <a:pt x="171" y="7"/>
                      <a:pt x="171" y="7"/>
                    </a:cubicBezTo>
                    <a:cubicBezTo>
                      <a:pt x="171" y="7"/>
                      <a:pt x="172" y="7"/>
                      <a:pt x="172" y="6"/>
                    </a:cubicBezTo>
                    <a:cubicBezTo>
                      <a:pt x="172" y="5"/>
                      <a:pt x="172" y="5"/>
                      <a:pt x="171" y="5"/>
                    </a:cubicBezTo>
                    <a:cubicBezTo>
                      <a:pt x="171" y="5"/>
                      <a:pt x="171" y="5"/>
                      <a:pt x="171" y="5"/>
                    </a:cubicBezTo>
                    <a:cubicBezTo>
                      <a:pt x="170" y="4"/>
                      <a:pt x="170" y="5"/>
                      <a:pt x="170" y="5"/>
                    </a:cubicBezTo>
                    <a:cubicBezTo>
                      <a:pt x="170" y="6"/>
                      <a:pt x="170" y="7"/>
                      <a:pt x="171" y="7"/>
                    </a:cubicBezTo>
                    <a:close/>
                    <a:moveTo>
                      <a:pt x="165" y="6"/>
                    </a:moveTo>
                    <a:cubicBezTo>
                      <a:pt x="165" y="6"/>
                      <a:pt x="165" y="6"/>
                      <a:pt x="165" y="6"/>
                    </a:cubicBezTo>
                    <a:cubicBezTo>
                      <a:pt x="166" y="6"/>
                      <a:pt x="166" y="5"/>
                      <a:pt x="166" y="5"/>
                    </a:cubicBezTo>
                    <a:cubicBezTo>
                      <a:pt x="167" y="4"/>
                      <a:pt x="166" y="3"/>
                      <a:pt x="166" y="3"/>
                    </a:cubicBezTo>
                    <a:cubicBezTo>
                      <a:pt x="165" y="3"/>
                      <a:pt x="164" y="4"/>
                      <a:pt x="164" y="4"/>
                    </a:cubicBezTo>
                    <a:cubicBezTo>
                      <a:pt x="164" y="5"/>
                      <a:pt x="165" y="5"/>
                      <a:pt x="165" y="6"/>
                    </a:cubicBezTo>
                    <a:close/>
                    <a:moveTo>
                      <a:pt x="160" y="4"/>
                    </a:moveTo>
                    <a:cubicBezTo>
                      <a:pt x="160" y="4"/>
                      <a:pt x="160" y="4"/>
                      <a:pt x="160" y="4"/>
                    </a:cubicBezTo>
                    <a:cubicBezTo>
                      <a:pt x="160" y="5"/>
                      <a:pt x="161" y="4"/>
                      <a:pt x="161" y="4"/>
                    </a:cubicBezTo>
                    <a:cubicBezTo>
                      <a:pt x="161" y="3"/>
                      <a:pt x="161" y="2"/>
                      <a:pt x="160" y="2"/>
                    </a:cubicBezTo>
                    <a:cubicBezTo>
                      <a:pt x="160" y="2"/>
                      <a:pt x="160" y="2"/>
                      <a:pt x="160" y="2"/>
                    </a:cubicBezTo>
                    <a:cubicBezTo>
                      <a:pt x="159" y="2"/>
                      <a:pt x="159" y="3"/>
                      <a:pt x="159" y="3"/>
                    </a:cubicBezTo>
                    <a:cubicBezTo>
                      <a:pt x="159" y="4"/>
                      <a:pt x="159" y="4"/>
                      <a:pt x="160" y="4"/>
                    </a:cubicBezTo>
                    <a:close/>
                    <a:moveTo>
                      <a:pt x="154" y="4"/>
                    </a:moveTo>
                    <a:cubicBezTo>
                      <a:pt x="154" y="4"/>
                      <a:pt x="154" y="4"/>
                      <a:pt x="154" y="4"/>
                    </a:cubicBezTo>
                    <a:cubicBezTo>
                      <a:pt x="155" y="4"/>
                      <a:pt x="155" y="3"/>
                      <a:pt x="155" y="3"/>
                    </a:cubicBezTo>
                    <a:cubicBezTo>
                      <a:pt x="156" y="2"/>
                      <a:pt x="155" y="2"/>
                      <a:pt x="154" y="1"/>
                    </a:cubicBezTo>
                    <a:cubicBezTo>
                      <a:pt x="154" y="1"/>
                      <a:pt x="154" y="1"/>
                      <a:pt x="154" y="1"/>
                    </a:cubicBezTo>
                    <a:cubicBezTo>
                      <a:pt x="154" y="1"/>
                      <a:pt x="153" y="2"/>
                      <a:pt x="153" y="2"/>
                    </a:cubicBezTo>
                    <a:cubicBezTo>
                      <a:pt x="153" y="3"/>
                      <a:pt x="154" y="4"/>
                      <a:pt x="154" y="4"/>
                    </a:cubicBezTo>
                    <a:close/>
                    <a:moveTo>
                      <a:pt x="149" y="3"/>
                    </a:moveTo>
                    <a:cubicBezTo>
                      <a:pt x="149" y="3"/>
                      <a:pt x="149" y="3"/>
                      <a:pt x="149" y="3"/>
                    </a:cubicBezTo>
                    <a:cubicBezTo>
                      <a:pt x="149" y="3"/>
                      <a:pt x="150" y="3"/>
                      <a:pt x="150" y="2"/>
                    </a:cubicBezTo>
                    <a:cubicBezTo>
                      <a:pt x="150" y="1"/>
                      <a:pt x="150" y="1"/>
                      <a:pt x="149" y="1"/>
                    </a:cubicBezTo>
                    <a:cubicBezTo>
                      <a:pt x="148" y="1"/>
                      <a:pt x="148" y="1"/>
                      <a:pt x="148" y="2"/>
                    </a:cubicBezTo>
                    <a:cubicBezTo>
                      <a:pt x="148" y="2"/>
                      <a:pt x="148" y="3"/>
                      <a:pt x="149" y="3"/>
                    </a:cubicBezTo>
                    <a:close/>
                    <a:moveTo>
                      <a:pt x="143" y="3"/>
                    </a:moveTo>
                    <a:cubicBezTo>
                      <a:pt x="143" y="3"/>
                      <a:pt x="143" y="3"/>
                      <a:pt x="143" y="3"/>
                    </a:cubicBezTo>
                    <a:cubicBezTo>
                      <a:pt x="144" y="3"/>
                      <a:pt x="144" y="2"/>
                      <a:pt x="144" y="2"/>
                    </a:cubicBezTo>
                    <a:cubicBezTo>
                      <a:pt x="144" y="1"/>
                      <a:pt x="144" y="0"/>
                      <a:pt x="143" y="0"/>
                    </a:cubicBezTo>
                    <a:cubicBezTo>
                      <a:pt x="143" y="0"/>
                      <a:pt x="143" y="0"/>
                      <a:pt x="143" y="0"/>
                    </a:cubicBezTo>
                    <a:cubicBezTo>
                      <a:pt x="143" y="0"/>
                      <a:pt x="142" y="1"/>
                      <a:pt x="142" y="2"/>
                    </a:cubicBezTo>
                    <a:cubicBezTo>
                      <a:pt x="142" y="2"/>
                      <a:pt x="143" y="3"/>
                      <a:pt x="143" y="3"/>
                    </a:cubicBezTo>
                    <a:close/>
                    <a:moveTo>
                      <a:pt x="138" y="3"/>
                    </a:moveTo>
                    <a:cubicBezTo>
                      <a:pt x="138" y="3"/>
                      <a:pt x="138" y="3"/>
                      <a:pt x="138" y="3"/>
                    </a:cubicBezTo>
                    <a:cubicBezTo>
                      <a:pt x="138" y="3"/>
                      <a:pt x="139" y="2"/>
                      <a:pt x="139" y="1"/>
                    </a:cubicBezTo>
                    <a:cubicBezTo>
                      <a:pt x="139" y="1"/>
                      <a:pt x="138" y="0"/>
                      <a:pt x="138" y="0"/>
                    </a:cubicBezTo>
                    <a:cubicBezTo>
                      <a:pt x="138" y="0"/>
                      <a:pt x="138" y="0"/>
                      <a:pt x="138" y="0"/>
                    </a:cubicBezTo>
                    <a:cubicBezTo>
                      <a:pt x="137" y="0"/>
                      <a:pt x="137" y="1"/>
                      <a:pt x="137" y="1"/>
                    </a:cubicBezTo>
                    <a:cubicBezTo>
                      <a:pt x="137" y="2"/>
                      <a:pt x="137" y="3"/>
                      <a:pt x="138" y="3"/>
                    </a:cubicBezTo>
                    <a:close/>
                    <a:moveTo>
                      <a:pt x="132" y="3"/>
                    </a:moveTo>
                    <a:cubicBezTo>
                      <a:pt x="132" y="3"/>
                      <a:pt x="132" y="3"/>
                      <a:pt x="132" y="3"/>
                    </a:cubicBezTo>
                    <a:cubicBezTo>
                      <a:pt x="133" y="3"/>
                      <a:pt x="133" y="2"/>
                      <a:pt x="133" y="1"/>
                    </a:cubicBezTo>
                    <a:cubicBezTo>
                      <a:pt x="133" y="1"/>
                      <a:pt x="133" y="0"/>
                      <a:pt x="132" y="0"/>
                    </a:cubicBezTo>
                    <a:cubicBezTo>
                      <a:pt x="132" y="0"/>
                      <a:pt x="132" y="0"/>
                      <a:pt x="132" y="0"/>
                    </a:cubicBezTo>
                    <a:cubicBezTo>
                      <a:pt x="131" y="0"/>
                      <a:pt x="131" y="1"/>
                      <a:pt x="131" y="2"/>
                    </a:cubicBezTo>
                    <a:cubicBezTo>
                      <a:pt x="131" y="2"/>
                      <a:pt x="131" y="3"/>
                      <a:pt x="132" y="3"/>
                    </a:cubicBezTo>
                    <a:close/>
                    <a:moveTo>
                      <a:pt x="127" y="3"/>
                    </a:moveTo>
                    <a:cubicBezTo>
                      <a:pt x="127" y="3"/>
                      <a:pt x="127" y="3"/>
                      <a:pt x="127" y="3"/>
                    </a:cubicBezTo>
                    <a:cubicBezTo>
                      <a:pt x="127" y="3"/>
                      <a:pt x="128" y="2"/>
                      <a:pt x="128" y="2"/>
                    </a:cubicBezTo>
                    <a:cubicBezTo>
                      <a:pt x="128" y="1"/>
                      <a:pt x="127" y="1"/>
                      <a:pt x="126" y="1"/>
                    </a:cubicBezTo>
                    <a:cubicBezTo>
                      <a:pt x="126" y="1"/>
                      <a:pt x="126" y="1"/>
                      <a:pt x="126" y="1"/>
                    </a:cubicBezTo>
                    <a:cubicBezTo>
                      <a:pt x="126" y="1"/>
                      <a:pt x="125" y="1"/>
                      <a:pt x="125" y="2"/>
                    </a:cubicBezTo>
                    <a:cubicBezTo>
                      <a:pt x="125" y="2"/>
                      <a:pt x="126" y="3"/>
                      <a:pt x="127" y="3"/>
                    </a:cubicBezTo>
                    <a:close/>
                    <a:moveTo>
                      <a:pt x="121" y="3"/>
                    </a:moveTo>
                    <a:cubicBezTo>
                      <a:pt x="121" y="3"/>
                      <a:pt x="121" y="3"/>
                      <a:pt x="121" y="3"/>
                    </a:cubicBezTo>
                    <a:cubicBezTo>
                      <a:pt x="122" y="3"/>
                      <a:pt x="122" y="3"/>
                      <a:pt x="122" y="2"/>
                    </a:cubicBezTo>
                    <a:cubicBezTo>
                      <a:pt x="122" y="2"/>
                      <a:pt x="121" y="1"/>
                      <a:pt x="121" y="1"/>
                    </a:cubicBezTo>
                    <a:cubicBezTo>
                      <a:pt x="120" y="1"/>
                      <a:pt x="120" y="2"/>
                      <a:pt x="120" y="2"/>
                    </a:cubicBezTo>
                    <a:cubicBezTo>
                      <a:pt x="120" y="3"/>
                      <a:pt x="120" y="3"/>
                      <a:pt x="121" y="3"/>
                    </a:cubicBezTo>
                    <a:close/>
                    <a:moveTo>
                      <a:pt x="116" y="4"/>
                    </a:moveTo>
                    <a:cubicBezTo>
                      <a:pt x="116" y="4"/>
                      <a:pt x="116" y="4"/>
                      <a:pt x="116" y="4"/>
                    </a:cubicBezTo>
                    <a:cubicBezTo>
                      <a:pt x="116" y="4"/>
                      <a:pt x="117" y="3"/>
                      <a:pt x="117" y="3"/>
                    </a:cubicBezTo>
                    <a:cubicBezTo>
                      <a:pt x="116" y="2"/>
                      <a:pt x="116" y="2"/>
                      <a:pt x="115" y="2"/>
                    </a:cubicBezTo>
                    <a:cubicBezTo>
                      <a:pt x="115" y="2"/>
                      <a:pt x="115" y="2"/>
                      <a:pt x="115" y="2"/>
                    </a:cubicBezTo>
                    <a:cubicBezTo>
                      <a:pt x="115" y="2"/>
                      <a:pt x="114" y="3"/>
                      <a:pt x="114" y="3"/>
                    </a:cubicBezTo>
                    <a:cubicBezTo>
                      <a:pt x="114" y="4"/>
                      <a:pt x="115" y="4"/>
                      <a:pt x="116" y="4"/>
                    </a:cubicBezTo>
                    <a:close/>
                    <a:moveTo>
                      <a:pt x="110" y="5"/>
                    </a:moveTo>
                    <a:cubicBezTo>
                      <a:pt x="110" y="5"/>
                      <a:pt x="110" y="5"/>
                      <a:pt x="110" y="5"/>
                    </a:cubicBezTo>
                    <a:cubicBezTo>
                      <a:pt x="111" y="5"/>
                      <a:pt x="111" y="4"/>
                      <a:pt x="111" y="4"/>
                    </a:cubicBezTo>
                    <a:cubicBezTo>
                      <a:pt x="111" y="3"/>
                      <a:pt x="110" y="3"/>
                      <a:pt x="110" y="3"/>
                    </a:cubicBezTo>
                    <a:cubicBezTo>
                      <a:pt x="109" y="3"/>
                      <a:pt x="109" y="4"/>
                      <a:pt x="109" y="4"/>
                    </a:cubicBezTo>
                    <a:cubicBezTo>
                      <a:pt x="109" y="5"/>
                      <a:pt x="110" y="5"/>
                      <a:pt x="110" y="5"/>
                    </a:cubicBezTo>
                    <a:close/>
                    <a:moveTo>
                      <a:pt x="105" y="6"/>
                    </a:moveTo>
                    <a:cubicBezTo>
                      <a:pt x="105" y="6"/>
                      <a:pt x="105" y="6"/>
                      <a:pt x="105" y="6"/>
                    </a:cubicBezTo>
                    <a:cubicBezTo>
                      <a:pt x="105" y="6"/>
                      <a:pt x="106" y="6"/>
                      <a:pt x="106" y="5"/>
                    </a:cubicBezTo>
                    <a:cubicBezTo>
                      <a:pt x="105" y="4"/>
                      <a:pt x="105" y="4"/>
                      <a:pt x="104" y="4"/>
                    </a:cubicBezTo>
                    <a:cubicBezTo>
                      <a:pt x="104" y="4"/>
                      <a:pt x="103" y="5"/>
                      <a:pt x="103" y="6"/>
                    </a:cubicBezTo>
                    <a:cubicBezTo>
                      <a:pt x="104" y="6"/>
                      <a:pt x="104" y="6"/>
                      <a:pt x="105" y="6"/>
                    </a:cubicBezTo>
                    <a:close/>
                    <a:moveTo>
                      <a:pt x="99" y="8"/>
                    </a:moveTo>
                    <a:cubicBezTo>
                      <a:pt x="99" y="8"/>
                      <a:pt x="99" y="8"/>
                      <a:pt x="99" y="8"/>
                    </a:cubicBezTo>
                    <a:cubicBezTo>
                      <a:pt x="100" y="8"/>
                      <a:pt x="100" y="7"/>
                      <a:pt x="100" y="6"/>
                    </a:cubicBezTo>
                    <a:cubicBezTo>
                      <a:pt x="100" y="6"/>
                      <a:pt x="99" y="5"/>
                      <a:pt x="99" y="6"/>
                    </a:cubicBezTo>
                    <a:cubicBezTo>
                      <a:pt x="99" y="6"/>
                      <a:pt x="99" y="6"/>
                      <a:pt x="99" y="6"/>
                    </a:cubicBezTo>
                    <a:cubicBezTo>
                      <a:pt x="98" y="6"/>
                      <a:pt x="98" y="6"/>
                      <a:pt x="98" y="7"/>
                    </a:cubicBezTo>
                    <a:cubicBezTo>
                      <a:pt x="98" y="8"/>
                      <a:pt x="99" y="8"/>
                      <a:pt x="99" y="8"/>
                    </a:cubicBezTo>
                    <a:close/>
                    <a:moveTo>
                      <a:pt x="94" y="9"/>
                    </a:moveTo>
                    <a:cubicBezTo>
                      <a:pt x="94" y="9"/>
                      <a:pt x="94" y="9"/>
                      <a:pt x="94" y="9"/>
                    </a:cubicBezTo>
                    <a:cubicBezTo>
                      <a:pt x="95" y="9"/>
                      <a:pt x="95" y="9"/>
                      <a:pt x="95" y="8"/>
                    </a:cubicBezTo>
                    <a:cubicBezTo>
                      <a:pt x="95" y="7"/>
                      <a:pt x="94" y="7"/>
                      <a:pt x="93" y="7"/>
                    </a:cubicBezTo>
                    <a:cubicBezTo>
                      <a:pt x="93" y="7"/>
                      <a:pt x="92" y="8"/>
                      <a:pt x="93" y="9"/>
                    </a:cubicBezTo>
                    <a:cubicBezTo>
                      <a:pt x="93" y="9"/>
                      <a:pt x="93" y="10"/>
                      <a:pt x="94" y="9"/>
                    </a:cubicBezTo>
                    <a:close/>
                    <a:moveTo>
                      <a:pt x="89" y="11"/>
                    </a:moveTo>
                    <a:cubicBezTo>
                      <a:pt x="89" y="11"/>
                      <a:pt x="89" y="11"/>
                      <a:pt x="89" y="11"/>
                    </a:cubicBezTo>
                    <a:cubicBezTo>
                      <a:pt x="89" y="11"/>
                      <a:pt x="90" y="10"/>
                      <a:pt x="90" y="10"/>
                    </a:cubicBezTo>
                    <a:cubicBezTo>
                      <a:pt x="89" y="9"/>
                      <a:pt x="89" y="9"/>
                      <a:pt x="88" y="9"/>
                    </a:cubicBezTo>
                    <a:cubicBezTo>
                      <a:pt x="88" y="9"/>
                      <a:pt x="88" y="9"/>
                      <a:pt x="88" y="9"/>
                    </a:cubicBezTo>
                    <a:cubicBezTo>
                      <a:pt x="87" y="9"/>
                      <a:pt x="87" y="10"/>
                      <a:pt x="87" y="11"/>
                    </a:cubicBezTo>
                    <a:cubicBezTo>
                      <a:pt x="88" y="11"/>
                      <a:pt x="88" y="11"/>
                      <a:pt x="89" y="11"/>
                    </a:cubicBezTo>
                    <a:close/>
                    <a:moveTo>
                      <a:pt x="84" y="13"/>
                    </a:moveTo>
                    <a:cubicBezTo>
                      <a:pt x="84" y="13"/>
                      <a:pt x="84" y="13"/>
                      <a:pt x="84" y="13"/>
                    </a:cubicBezTo>
                    <a:cubicBezTo>
                      <a:pt x="84" y="13"/>
                      <a:pt x="85" y="12"/>
                      <a:pt x="84" y="12"/>
                    </a:cubicBezTo>
                    <a:cubicBezTo>
                      <a:pt x="84" y="11"/>
                      <a:pt x="83" y="11"/>
                      <a:pt x="83" y="11"/>
                    </a:cubicBezTo>
                    <a:cubicBezTo>
                      <a:pt x="83" y="11"/>
                      <a:pt x="83" y="11"/>
                      <a:pt x="83" y="11"/>
                    </a:cubicBezTo>
                    <a:cubicBezTo>
                      <a:pt x="82" y="11"/>
                      <a:pt x="82" y="12"/>
                      <a:pt x="82" y="13"/>
                    </a:cubicBezTo>
                    <a:cubicBezTo>
                      <a:pt x="83" y="13"/>
                      <a:pt x="83" y="14"/>
                      <a:pt x="84" y="13"/>
                    </a:cubicBezTo>
                    <a:close/>
                    <a:moveTo>
                      <a:pt x="79" y="16"/>
                    </a:moveTo>
                    <a:cubicBezTo>
                      <a:pt x="79" y="16"/>
                      <a:pt x="79" y="16"/>
                      <a:pt x="79" y="16"/>
                    </a:cubicBezTo>
                    <a:cubicBezTo>
                      <a:pt x="79" y="15"/>
                      <a:pt x="79" y="15"/>
                      <a:pt x="79" y="14"/>
                    </a:cubicBezTo>
                    <a:cubicBezTo>
                      <a:pt x="79" y="14"/>
                      <a:pt x="78" y="13"/>
                      <a:pt x="78" y="14"/>
                    </a:cubicBezTo>
                    <a:cubicBezTo>
                      <a:pt x="78" y="14"/>
                      <a:pt x="78" y="14"/>
                      <a:pt x="78" y="14"/>
                    </a:cubicBezTo>
                    <a:cubicBezTo>
                      <a:pt x="77" y="14"/>
                      <a:pt x="77" y="14"/>
                      <a:pt x="77" y="15"/>
                    </a:cubicBezTo>
                    <a:cubicBezTo>
                      <a:pt x="77" y="16"/>
                      <a:pt x="78" y="16"/>
                      <a:pt x="79" y="16"/>
                    </a:cubicBezTo>
                    <a:close/>
                    <a:moveTo>
                      <a:pt x="74" y="18"/>
                    </a:moveTo>
                    <a:cubicBezTo>
                      <a:pt x="74" y="18"/>
                      <a:pt x="74" y="18"/>
                      <a:pt x="74" y="18"/>
                    </a:cubicBezTo>
                    <a:cubicBezTo>
                      <a:pt x="74" y="18"/>
                      <a:pt x="75" y="17"/>
                      <a:pt x="74" y="17"/>
                    </a:cubicBezTo>
                    <a:cubicBezTo>
                      <a:pt x="74" y="16"/>
                      <a:pt x="73" y="16"/>
                      <a:pt x="73" y="16"/>
                    </a:cubicBezTo>
                    <a:cubicBezTo>
                      <a:pt x="72" y="16"/>
                      <a:pt x="72" y="17"/>
                      <a:pt x="72" y="18"/>
                    </a:cubicBezTo>
                    <a:cubicBezTo>
                      <a:pt x="73" y="18"/>
                      <a:pt x="73" y="18"/>
                      <a:pt x="74" y="18"/>
                    </a:cubicBezTo>
                    <a:close/>
                    <a:moveTo>
                      <a:pt x="69" y="21"/>
                    </a:moveTo>
                    <a:cubicBezTo>
                      <a:pt x="69" y="21"/>
                      <a:pt x="69" y="21"/>
                      <a:pt x="69" y="21"/>
                    </a:cubicBezTo>
                    <a:cubicBezTo>
                      <a:pt x="69" y="20"/>
                      <a:pt x="70" y="20"/>
                      <a:pt x="69" y="19"/>
                    </a:cubicBezTo>
                    <a:cubicBezTo>
                      <a:pt x="69" y="19"/>
                      <a:pt x="68" y="18"/>
                      <a:pt x="68" y="19"/>
                    </a:cubicBezTo>
                    <a:cubicBezTo>
                      <a:pt x="68" y="19"/>
                      <a:pt x="68" y="19"/>
                      <a:pt x="68" y="19"/>
                    </a:cubicBezTo>
                    <a:cubicBezTo>
                      <a:pt x="67" y="19"/>
                      <a:pt x="67" y="20"/>
                      <a:pt x="67" y="20"/>
                    </a:cubicBezTo>
                    <a:cubicBezTo>
                      <a:pt x="68" y="21"/>
                      <a:pt x="68" y="21"/>
                      <a:pt x="69" y="21"/>
                    </a:cubicBezTo>
                    <a:close/>
                    <a:moveTo>
                      <a:pt x="64" y="24"/>
                    </a:moveTo>
                    <a:cubicBezTo>
                      <a:pt x="64" y="24"/>
                      <a:pt x="64" y="24"/>
                      <a:pt x="64" y="24"/>
                    </a:cubicBezTo>
                    <a:cubicBezTo>
                      <a:pt x="65" y="23"/>
                      <a:pt x="65" y="23"/>
                      <a:pt x="65" y="22"/>
                    </a:cubicBezTo>
                    <a:cubicBezTo>
                      <a:pt x="64" y="22"/>
                      <a:pt x="64" y="21"/>
                      <a:pt x="63" y="22"/>
                    </a:cubicBezTo>
                    <a:cubicBezTo>
                      <a:pt x="63" y="22"/>
                      <a:pt x="63" y="22"/>
                      <a:pt x="63" y="22"/>
                    </a:cubicBezTo>
                    <a:cubicBezTo>
                      <a:pt x="62" y="22"/>
                      <a:pt x="62" y="23"/>
                      <a:pt x="63" y="23"/>
                    </a:cubicBezTo>
                    <a:cubicBezTo>
                      <a:pt x="63" y="24"/>
                      <a:pt x="64" y="24"/>
                      <a:pt x="64" y="24"/>
                    </a:cubicBezTo>
                    <a:close/>
                    <a:moveTo>
                      <a:pt x="60" y="27"/>
                    </a:moveTo>
                    <a:cubicBezTo>
                      <a:pt x="60" y="27"/>
                      <a:pt x="60" y="27"/>
                      <a:pt x="60" y="27"/>
                    </a:cubicBezTo>
                    <a:cubicBezTo>
                      <a:pt x="60" y="26"/>
                      <a:pt x="60" y="26"/>
                      <a:pt x="60" y="25"/>
                    </a:cubicBezTo>
                    <a:cubicBezTo>
                      <a:pt x="60" y="25"/>
                      <a:pt x="59" y="24"/>
                      <a:pt x="58" y="25"/>
                    </a:cubicBezTo>
                    <a:cubicBezTo>
                      <a:pt x="58" y="25"/>
                      <a:pt x="58" y="25"/>
                      <a:pt x="58" y="25"/>
                    </a:cubicBezTo>
                    <a:cubicBezTo>
                      <a:pt x="58" y="25"/>
                      <a:pt x="58" y="26"/>
                      <a:pt x="58" y="26"/>
                    </a:cubicBezTo>
                    <a:cubicBezTo>
                      <a:pt x="58" y="27"/>
                      <a:pt x="59" y="27"/>
                      <a:pt x="60" y="27"/>
                    </a:cubicBezTo>
                    <a:close/>
                    <a:moveTo>
                      <a:pt x="55" y="30"/>
                    </a:moveTo>
                    <a:cubicBezTo>
                      <a:pt x="55" y="30"/>
                      <a:pt x="55" y="30"/>
                      <a:pt x="55" y="30"/>
                    </a:cubicBezTo>
                    <a:cubicBezTo>
                      <a:pt x="56" y="30"/>
                      <a:pt x="56" y="29"/>
                      <a:pt x="55" y="28"/>
                    </a:cubicBezTo>
                    <a:cubicBezTo>
                      <a:pt x="55" y="28"/>
                      <a:pt x="54" y="28"/>
                      <a:pt x="54" y="28"/>
                    </a:cubicBezTo>
                    <a:cubicBezTo>
                      <a:pt x="53" y="29"/>
                      <a:pt x="53" y="29"/>
                      <a:pt x="54" y="30"/>
                    </a:cubicBezTo>
                    <a:cubicBezTo>
                      <a:pt x="54" y="30"/>
                      <a:pt x="55" y="30"/>
                      <a:pt x="55" y="30"/>
                    </a:cubicBezTo>
                    <a:close/>
                    <a:moveTo>
                      <a:pt x="51" y="33"/>
                    </a:moveTo>
                    <a:cubicBezTo>
                      <a:pt x="51" y="33"/>
                      <a:pt x="51" y="33"/>
                      <a:pt x="51" y="33"/>
                    </a:cubicBezTo>
                    <a:cubicBezTo>
                      <a:pt x="51" y="33"/>
                      <a:pt x="51" y="32"/>
                      <a:pt x="51" y="32"/>
                    </a:cubicBezTo>
                    <a:cubicBezTo>
                      <a:pt x="51" y="31"/>
                      <a:pt x="50" y="31"/>
                      <a:pt x="49" y="32"/>
                    </a:cubicBezTo>
                    <a:cubicBezTo>
                      <a:pt x="49" y="32"/>
                      <a:pt x="49" y="33"/>
                      <a:pt x="49" y="33"/>
                    </a:cubicBezTo>
                    <a:cubicBezTo>
                      <a:pt x="50" y="34"/>
                      <a:pt x="50" y="34"/>
                      <a:pt x="51" y="33"/>
                    </a:cubicBezTo>
                    <a:close/>
                    <a:moveTo>
                      <a:pt x="47" y="37"/>
                    </a:moveTo>
                    <a:cubicBezTo>
                      <a:pt x="47" y="37"/>
                      <a:pt x="47" y="37"/>
                      <a:pt x="47" y="37"/>
                    </a:cubicBezTo>
                    <a:cubicBezTo>
                      <a:pt x="47" y="37"/>
                      <a:pt x="47" y="36"/>
                      <a:pt x="47" y="35"/>
                    </a:cubicBezTo>
                    <a:cubicBezTo>
                      <a:pt x="46" y="35"/>
                      <a:pt x="46" y="35"/>
                      <a:pt x="45" y="35"/>
                    </a:cubicBezTo>
                    <a:cubicBezTo>
                      <a:pt x="45" y="35"/>
                      <a:pt x="45" y="35"/>
                      <a:pt x="45" y="35"/>
                    </a:cubicBezTo>
                    <a:cubicBezTo>
                      <a:pt x="45" y="36"/>
                      <a:pt x="45" y="36"/>
                      <a:pt x="45" y="37"/>
                    </a:cubicBezTo>
                    <a:cubicBezTo>
                      <a:pt x="45" y="37"/>
                      <a:pt x="46" y="37"/>
                      <a:pt x="47" y="37"/>
                    </a:cubicBezTo>
                    <a:close/>
                    <a:moveTo>
                      <a:pt x="43" y="41"/>
                    </a:moveTo>
                    <a:cubicBezTo>
                      <a:pt x="43" y="41"/>
                      <a:pt x="43" y="41"/>
                      <a:pt x="43" y="41"/>
                    </a:cubicBezTo>
                    <a:cubicBezTo>
                      <a:pt x="43" y="40"/>
                      <a:pt x="43" y="40"/>
                      <a:pt x="43" y="39"/>
                    </a:cubicBezTo>
                    <a:cubicBezTo>
                      <a:pt x="42" y="39"/>
                      <a:pt x="41" y="39"/>
                      <a:pt x="41" y="39"/>
                    </a:cubicBezTo>
                    <a:cubicBezTo>
                      <a:pt x="41" y="40"/>
                      <a:pt x="41" y="40"/>
                      <a:pt x="41" y="41"/>
                    </a:cubicBezTo>
                    <a:cubicBezTo>
                      <a:pt x="41" y="41"/>
                      <a:pt x="42" y="41"/>
                      <a:pt x="43" y="41"/>
                    </a:cubicBezTo>
                    <a:close/>
                    <a:moveTo>
                      <a:pt x="39" y="45"/>
                    </a:moveTo>
                    <a:cubicBezTo>
                      <a:pt x="39" y="45"/>
                      <a:pt x="39" y="45"/>
                      <a:pt x="39" y="45"/>
                    </a:cubicBezTo>
                    <a:cubicBezTo>
                      <a:pt x="39" y="44"/>
                      <a:pt x="39" y="44"/>
                      <a:pt x="39" y="43"/>
                    </a:cubicBezTo>
                    <a:cubicBezTo>
                      <a:pt x="38" y="43"/>
                      <a:pt x="37" y="43"/>
                      <a:pt x="37" y="43"/>
                    </a:cubicBezTo>
                    <a:cubicBezTo>
                      <a:pt x="37" y="43"/>
                      <a:pt x="37" y="43"/>
                      <a:pt x="37" y="43"/>
                    </a:cubicBezTo>
                    <a:cubicBezTo>
                      <a:pt x="37" y="44"/>
                      <a:pt x="37" y="44"/>
                      <a:pt x="37" y="45"/>
                    </a:cubicBezTo>
                    <a:cubicBezTo>
                      <a:pt x="38" y="45"/>
                      <a:pt x="38" y="45"/>
                      <a:pt x="39" y="45"/>
                    </a:cubicBezTo>
                    <a:close/>
                    <a:moveTo>
                      <a:pt x="35" y="49"/>
                    </a:moveTo>
                    <a:cubicBezTo>
                      <a:pt x="35" y="49"/>
                      <a:pt x="35" y="49"/>
                      <a:pt x="35" y="49"/>
                    </a:cubicBezTo>
                    <a:cubicBezTo>
                      <a:pt x="35" y="48"/>
                      <a:pt x="35" y="48"/>
                      <a:pt x="35" y="47"/>
                    </a:cubicBezTo>
                    <a:cubicBezTo>
                      <a:pt x="34" y="47"/>
                      <a:pt x="34" y="47"/>
                      <a:pt x="33" y="47"/>
                    </a:cubicBezTo>
                    <a:cubicBezTo>
                      <a:pt x="33" y="47"/>
                      <a:pt x="33" y="47"/>
                      <a:pt x="33" y="47"/>
                    </a:cubicBezTo>
                    <a:cubicBezTo>
                      <a:pt x="33" y="48"/>
                      <a:pt x="33" y="49"/>
                      <a:pt x="33" y="49"/>
                    </a:cubicBezTo>
                    <a:cubicBezTo>
                      <a:pt x="34" y="49"/>
                      <a:pt x="35" y="49"/>
                      <a:pt x="35" y="49"/>
                    </a:cubicBezTo>
                    <a:close/>
                    <a:moveTo>
                      <a:pt x="31" y="53"/>
                    </a:moveTo>
                    <a:cubicBezTo>
                      <a:pt x="31" y="53"/>
                      <a:pt x="31" y="53"/>
                      <a:pt x="31" y="53"/>
                    </a:cubicBezTo>
                    <a:cubicBezTo>
                      <a:pt x="32" y="53"/>
                      <a:pt x="32" y="52"/>
                      <a:pt x="31" y="51"/>
                    </a:cubicBezTo>
                    <a:cubicBezTo>
                      <a:pt x="31" y="51"/>
                      <a:pt x="30" y="51"/>
                      <a:pt x="30" y="52"/>
                    </a:cubicBezTo>
                    <a:cubicBezTo>
                      <a:pt x="30" y="52"/>
                      <a:pt x="30" y="52"/>
                      <a:pt x="30" y="52"/>
                    </a:cubicBezTo>
                    <a:cubicBezTo>
                      <a:pt x="29" y="52"/>
                      <a:pt x="29" y="53"/>
                      <a:pt x="30" y="53"/>
                    </a:cubicBezTo>
                    <a:cubicBezTo>
                      <a:pt x="30" y="54"/>
                      <a:pt x="31" y="54"/>
                      <a:pt x="31" y="53"/>
                    </a:cubicBezTo>
                    <a:close/>
                    <a:moveTo>
                      <a:pt x="28" y="57"/>
                    </a:moveTo>
                    <a:cubicBezTo>
                      <a:pt x="28" y="57"/>
                      <a:pt x="28" y="57"/>
                      <a:pt x="28" y="57"/>
                    </a:cubicBezTo>
                    <a:cubicBezTo>
                      <a:pt x="28" y="57"/>
                      <a:pt x="28" y="56"/>
                      <a:pt x="28" y="56"/>
                    </a:cubicBezTo>
                    <a:cubicBezTo>
                      <a:pt x="27" y="56"/>
                      <a:pt x="27" y="56"/>
                      <a:pt x="26" y="56"/>
                    </a:cubicBezTo>
                    <a:cubicBezTo>
                      <a:pt x="26" y="56"/>
                      <a:pt x="26" y="56"/>
                      <a:pt x="26" y="56"/>
                    </a:cubicBezTo>
                    <a:cubicBezTo>
                      <a:pt x="26" y="57"/>
                      <a:pt x="26" y="57"/>
                      <a:pt x="26" y="58"/>
                    </a:cubicBezTo>
                    <a:cubicBezTo>
                      <a:pt x="27" y="58"/>
                      <a:pt x="28" y="58"/>
                      <a:pt x="28" y="57"/>
                    </a:cubicBezTo>
                    <a:close/>
                    <a:moveTo>
                      <a:pt x="25" y="62"/>
                    </a:moveTo>
                    <a:cubicBezTo>
                      <a:pt x="25" y="62"/>
                      <a:pt x="25" y="62"/>
                      <a:pt x="25" y="62"/>
                    </a:cubicBezTo>
                    <a:cubicBezTo>
                      <a:pt x="25" y="61"/>
                      <a:pt x="25" y="61"/>
                      <a:pt x="24" y="60"/>
                    </a:cubicBezTo>
                    <a:cubicBezTo>
                      <a:pt x="24" y="60"/>
                      <a:pt x="23" y="60"/>
                      <a:pt x="23" y="61"/>
                    </a:cubicBezTo>
                    <a:cubicBezTo>
                      <a:pt x="23" y="61"/>
                      <a:pt x="23" y="61"/>
                      <a:pt x="23" y="61"/>
                    </a:cubicBezTo>
                    <a:cubicBezTo>
                      <a:pt x="23" y="61"/>
                      <a:pt x="23" y="62"/>
                      <a:pt x="23" y="62"/>
                    </a:cubicBezTo>
                    <a:cubicBezTo>
                      <a:pt x="24" y="63"/>
                      <a:pt x="24" y="62"/>
                      <a:pt x="25" y="62"/>
                    </a:cubicBezTo>
                    <a:close/>
                    <a:moveTo>
                      <a:pt x="22" y="67"/>
                    </a:moveTo>
                    <a:cubicBezTo>
                      <a:pt x="22" y="67"/>
                      <a:pt x="22" y="67"/>
                      <a:pt x="22" y="67"/>
                    </a:cubicBezTo>
                    <a:cubicBezTo>
                      <a:pt x="22" y="66"/>
                      <a:pt x="22" y="65"/>
                      <a:pt x="21" y="65"/>
                    </a:cubicBezTo>
                    <a:cubicBezTo>
                      <a:pt x="21" y="65"/>
                      <a:pt x="20" y="65"/>
                      <a:pt x="20" y="65"/>
                    </a:cubicBezTo>
                    <a:cubicBezTo>
                      <a:pt x="20" y="66"/>
                      <a:pt x="20" y="67"/>
                      <a:pt x="20" y="67"/>
                    </a:cubicBezTo>
                    <a:cubicBezTo>
                      <a:pt x="21" y="67"/>
                      <a:pt x="21" y="67"/>
                      <a:pt x="22" y="67"/>
                    </a:cubicBezTo>
                    <a:close/>
                    <a:moveTo>
                      <a:pt x="19" y="71"/>
                    </a:moveTo>
                    <a:cubicBezTo>
                      <a:pt x="19" y="71"/>
                      <a:pt x="19" y="71"/>
                      <a:pt x="19" y="71"/>
                    </a:cubicBezTo>
                    <a:cubicBezTo>
                      <a:pt x="19" y="71"/>
                      <a:pt x="19" y="70"/>
                      <a:pt x="19" y="70"/>
                    </a:cubicBezTo>
                    <a:cubicBezTo>
                      <a:pt x="18" y="70"/>
                      <a:pt x="17" y="70"/>
                      <a:pt x="17" y="70"/>
                    </a:cubicBezTo>
                    <a:cubicBezTo>
                      <a:pt x="17" y="70"/>
                      <a:pt x="17" y="70"/>
                      <a:pt x="17" y="70"/>
                    </a:cubicBezTo>
                    <a:cubicBezTo>
                      <a:pt x="17" y="71"/>
                      <a:pt x="17" y="72"/>
                      <a:pt x="17" y="72"/>
                    </a:cubicBezTo>
                    <a:cubicBezTo>
                      <a:pt x="18" y="72"/>
                      <a:pt x="19" y="72"/>
                      <a:pt x="19" y="71"/>
                    </a:cubicBezTo>
                    <a:close/>
                    <a:moveTo>
                      <a:pt x="16" y="76"/>
                    </a:moveTo>
                    <a:cubicBezTo>
                      <a:pt x="16" y="76"/>
                      <a:pt x="16" y="76"/>
                      <a:pt x="16" y="76"/>
                    </a:cubicBezTo>
                    <a:cubicBezTo>
                      <a:pt x="17" y="76"/>
                      <a:pt x="16" y="75"/>
                      <a:pt x="16" y="75"/>
                    </a:cubicBezTo>
                    <a:cubicBezTo>
                      <a:pt x="15" y="75"/>
                      <a:pt x="15" y="75"/>
                      <a:pt x="14" y="75"/>
                    </a:cubicBezTo>
                    <a:cubicBezTo>
                      <a:pt x="14" y="75"/>
                      <a:pt x="14" y="75"/>
                      <a:pt x="14" y="75"/>
                    </a:cubicBezTo>
                    <a:cubicBezTo>
                      <a:pt x="14" y="76"/>
                      <a:pt x="14" y="76"/>
                      <a:pt x="15" y="77"/>
                    </a:cubicBezTo>
                    <a:cubicBezTo>
                      <a:pt x="15" y="77"/>
                      <a:pt x="16" y="77"/>
                      <a:pt x="16" y="76"/>
                    </a:cubicBezTo>
                    <a:close/>
                    <a:moveTo>
                      <a:pt x="14" y="81"/>
                    </a:moveTo>
                    <a:cubicBezTo>
                      <a:pt x="14" y="81"/>
                      <a:pt x="14" y="81"/>
                      <a:pt x="14" y="81"/>
                    </a:cubicBezTo>
                    <a:cubicBezTo>
                      <a:pt x="14" y="81"/>
                      <a:pt x="14" y="80"/>
                      <a:pt x="13" y="80"/>
                    </a:cubicBezTo>
                    <a:cubicBezTo>
                      <a:pt x="13" y="80"/>
                      <a:pt x="12" y="80"/>
                      <a:pt x="12" y="80"/>
                    </a:cubicBezTo>
                    <a:cubicBezTo>
                      <a:pt x="12" y="80"/>
                      <a:pt x="12" y="80"/>
                      <a:pt x="12" y="80"/>
                    </a:cubicBezTo>
                    <a:cubicBezTo>
                      <a:pt x="12" y="81"/>
                      <a:pt x="12" y="82"/>
                      <a:pt x="12" y="82"/>
                    </a:cubicBezTo>
                    <a:cubicBezTo>
                      <a:pt x="13" y="82"/>
                      <a:pt x="14" y="82"/>
                      <a:pt x="14" y="81"/>
                    </a:cubicBezTo>
                    <a:close/>
                    <a:moveTo>
                      <a:pt x="12" y="86"/>
                    </a:moveTo>
                    <a:cubicBezTo>
                      <a:pt x="12" y="86"/>
                      <a:pt x="12" y="86"/>
                      <a:pt x="12" y="86"/>
                    </a:cubicBezTo>
                    <a:cubicBezTo>
                      <a:pt x="12" y="86"/>
                      <a:pt x="12" y="85"/>
                      <a:pt x="11" y="85"/>
                    </a:cubicBezTo>
                    <a:cubicBezTo>
                      <a:pt x="11" y="85"/>
                      <a:pt x="10" y="85"/>
                      <a:pt x="10" y="86"/>
                    </a:cubicBezTo>
                    <a:cubicBezTo>
                      <a:pt x="10" y="86"/>
                      <a:pt x="10" y="86"/>
                      <a:pt x="10" y="86"/>
                    </a:cubicBezTo>
                    <a:cubicBezTo>
                      <a:pt x="9" y="86"/>
                      <a:pt x="10" y="87"/>
                      <a:pt x="10" y="87"/>
                    </a:cubicBezTo>
                    <a:cubicBezTo>
                      <a:pt x="11" y="87"/>
                      <a:pt x="11" y="87"/>
                      <a:pt x="12" y="86"/>
                    </a:cubicBezTo>
                    <a:close/>
                    <a:moveTo>
                      <a:pt x="10" y="92"/>
                    </a:moveTo>
                    <a:cubicBezTo>
                      <a:pt x="10" y="92"/>
                      <a:pt x="10" y="92"/>
                      <a:pt x="10" y="92"/>
                    </a:cubicBezTo>
                    <a:cubicBezTo>
                      <a:pt x="10" y="91"/>
                      <a:pt x="10" y="90"/>
                      <a:pt x="9" y="90"/>
                    </a:cubicBezTo>
                    <a:cubicBezTo>
                      <a:pt x="8" y="90"/>
                      <a:pt x="8" y="90"/>
                      <a:pt x="8" y="91"/>
                    </a:cubicBezTo>
                    <a:cubicBezTo>
                      <a:pt x="8" y="91"/>
                      <a:pt x="8" y="91"/>
                      <a:pt x="8" y="91"/>
                    </a:cubicBezTo>
                    <a:cubicBezTo>
                      <a:pt x="7" y="91"/>
                      <a:pt x="8" y="92"/>
                      <a:pt x="8" y="92"/>
                    </a:cubicBezTo>
                    <a:cubicBezTo>
                      <a:pt x="9" y="92"/>
                      <a:pt x="10" y="92"/>
                      <a:pt x="10" y="92"/>
                    </a:cubicBezTo>
                    <a:close/>
                    <a:moveTo>
                      <a:pt x="8" y="97"/>
                    </a:moveTo>
                    <a:cubicBezTo>
                      <a:pt x="8" y="97"/>
                      <a:pt x="8" y="97"/>
                      <a:pt x="8" y="97"/>
                    </a:cubicBezTo>
                    <a:cubicBezTo>
                      <a:pt x="8" y="96"/>
                      <a:pt x="8" y="96"/>
                      <a:pt x="7" y="95"/>
                    </a:cubicBezTo>
                    <a:cubicBezTo>
                      <a:pt x="7" y="95"/>
                      <a:pt x="6" y="96"/>
                      <a:pt x="6" y="96"/>
                    </a:cubicBezTo>
                    <a:cubicBezTo>
                      <a:pt x="6" y="96"/>
                      <a:pt x="6" y="96"/>
                      <a:pt x="6" y="96"/>
                    </a:cubicBezTo>
                    <a:cubicBezTo>
                      <a:pt x="6" y="97"/>
                      <a:pt x="6" y="97"/>
                      <a:pt x="7" y="98"/>
                    </a:cubicBezTo>
                    <a:cubicBezTo>
                      <a:pt x="7" y="98"/>
                      <a:pt x="8" y="97"/>
                      <a:pt x="8" y="97"/>
                    </a:cubicBezTo>
                    <a:close/>
                    <a:moveTo>
                      <a:pt x="6" y="102"/>
                    </a:moveTo>
                    <a:cubicBezTo>
                      <a:pt x="6" y="102"/>
                      <a:pt x="6" y="102"/>
                      <a:pt x="6" y="102"/>
                    </a:cubicBezTo>
                    <a:cubicBezTo>
                      <a:pt x="7" y="102"/>
                      <a:pt x="6" y="101"/>
                      <a:pt x="6" y="101"/>
                    </a:cubicBezTo>
                    <a:cubicBezTo>
                      <a:pt x="5" y="101"/>
                      <a:pt x="4" y="101"/>
                      <a:pt x="4" y="102"/>
                    </a:cubicBezTo>
                    <a:cubicBezTo>
                      <a:pt x="4" y="102"/>
                      <a:pt x="4" y="103"/>
                      <a:pt x="5" y="103"/>
                    </a:cubicBezTo>
                    <a:cubicBezTo>
                      <a:pt x="6" y="103"/>
                      <a:pt x="6" y="103"/>
                      <a:pt x="6" y="102"/>
                    </a:cubicBezTo>
                    <a:close/>
                    <a:moveTo>
                      <a:pt x="5" y="107"/>
                    </a:moveTo>
                    <a:cubicBezTo>
                      <a:pt x="5" y="107"/>
                      <a:pt x="5" y="107"/>
                      <a:pt x="5" y="107"/>
                    </a:cubicBezTo>
                    <a:cubicBezTo>
                      <a:pt x="5" y="107"/>
                      <a:pt x="5" y="106"/>
                      <a:pt x="4" y="106"/>
                    </a:cubicBezTo>
                    <a:cubicBezTo>
                      <a:pt x="4" y="106"/>
                      <a:pt x="3" y="106"/>
                      <a:pt x="3" y="107"/>
                    </a:cubicBezTo>
                    <a:cubicBezTo>
                      <a:pt x="3" y="107"/>
                      <a:pt x="3" y="107"/>
                      <a:pt x="3" y="107"/>
                    </a:cubicBezTo>
                    <a:cubicBezTo>
                      <a:pt x="3" y="108"/>
                      <a:pt x="3" y="108"/>
                      <a:pt x="4" y="108"/>
                    </a:cubicBezTo>
                    <a:cubicBezTo>
                      <a:pt x="4" y="108"/>
                      <a:pt x="5" y="108"/>
                      <a:pt x="5" y="107"/>
                    </a:cubicBezTo>
                    <a:close/>
                    <a:moveTo>
                      <a:pt x="4" y="113"/>
                    </a:moveTo>
                    <a:cubicBezTo>
                      <a:pt x="4" y="113"/>
                      <a:pt x="4" y="113"/>
                      <a:pt x="4" y="113"/>
                    </a:cubicBezTo>
                    <a:cubicBezTo>
                      <a:pt x="4" y="112"/>
                      <a:pt x="4" y="112"/>
                      <a:pt x="3" y="112"/>
                    </a:cubicBezTo>
                    <a:cubicBezTo>
                      <a:pt x="2" y="112"/>
                      <a:pt x="2" y="112"/>
                      <a:pt x="2" y="113"/>
                    </a:cubicBezTo>
                    <a:cubicBezTo>
                      <a:pt x="2" y="113"/>
                      <a:pt x="2" y="114"/>
                      <a:pt x="3" y="114"/>
                    </a:cubicBezTo>
                    <a:cubicBezTo>
                      <a:pt x="3" y="114"/>
                      <a:pt x="4" y="114"/>
                      <a:pt x="4" y="113"/>
                    </a:cubicBezTo>
                    <a:close/>
                    <a:moveTo>
                      <a:pt x="3" y="118"/>
                    </a:moveTo>
                    <a:cubicBezTo>
                      <a:pt x="3" y="118"/>
                      <a:pt x="3" y="118"/>
                      <a:pt x="3" y="118"/>
                    </a:cubicBezTo>
                    <a:cubicBezTo>
                      <a:pt x="3" y="118"/>
                      <a:pt x="3" y="117"/>
                      <a:pt x="2" y="117"/>
                    </a:cubicBezTo>
                    <a:cubicBezTo>
                      <a:pt x="2" y="117"/>
                      <a:pt x="1" y="117"/>
                      <a:pt x="1" y="118"/>
                    </a:cubicBezTo>
                    <a:cubicBezTo>
                      <a:pt x="1" y="118"/>
                      <a:pt x="1" y="118"/>
                      <a:pt x="1" y="118"/>
                    </a:cubicBezTo>
                    <a:cubicBezTo>
                      <a:pt x="1" y="119"/>
                      <a:pt x="1" y="119"/>
                      <a:pt x="2" y="119"/>
                    </a:cubicBezTo>
                    <a:cubicBezTo>
                      <a:pt x="2" y="119"/>
                      <a:pt x="3" y="119"/>
                      <a:pt x="3" y="118"/>
                    </a:cubicBezTo>
                    <a:close/>
                    <a:moveTo>
                      <a:pt x="2" y="124"/>
                    </a:moveTo>
                    <a:cubicBezTo>
                      <a:pt x="2" y="124"/>
                      <a:pt x="2" y="124"/>
                      <a:pt x="2" y="124"/>
                    </a:cubicBezTo>
                    <a:cubicBezTo>
                      <a:pt x="2" y="123"/>
                      <a:pt x="2" y="123"/>
                      <a:pt x="1" y="123"/>
                    </a:cubicBezTo>
                    <a:cubicBezTo>
                      <a:pt x="1" y="123"/>
                      <a:pt x="0" y="123"/>
                      <a:pt x="0" y="124"/>
                    </a:cubicBezTo>
                    <a:cubicBezTo>
                      <a:pt x="0" y="124"/>
                      <a:pt x="0" y="124"/>
                      <a:pt x="0" y="124"/>
                    </a:cubicBezTo>
                    <a:cubicBezTo>
                      <a:pt x="0" y="124"/>
                      <a:pt x="1" y="125"/>
                      <a:pt x="1" y="125"/>
                    </a:cubicBezTo>
                    <a:cubicBezTo>
                      <a:pt x="2" y="125"/>
                      <a:pt x="2" y="124"/>
                      <a:pt x="2" y="124"/>
                    </a:cubicBezTo>
                    <a:close/>
                    <a:moveTo>
                      <a:pt x="2" y="129"/>
                    </a:moveTo>
                    <a:cubicBezTo>
                      <a:pt x="2" y="129"/>
                      <a:pt x="2" y="129"/>
                      <a:pt x="2" y="129"/>
                    </a:cubicBezTo>
                    <a:cubicBezTo>
                      <a:pt x="2" y="129"/>
                      <a:pt x="2" y="128"/>
                      <a:pt x="1" y="128"/>
                    </a:cubicBezTo>
                    <a:cubicBezTo>
                      <a:pt x="0" y="128"/>
                      <a:pt x="0" y="129"/>
                      <a:pt x="0" y="129"/>
                    </a:cubicBezTo>
                    <a:cubicBezTo>
                      <a:pt x="0" y="129"/>
                      <a:pt x="0" y="129"/>
                      <a:pt x="0" y="129"/>
                    </a:cubicBezTo>
                    <a:cubicBezTo>
                      <a:pt x="0" y="130"/>
                      <a:pt x="0" y="130"/>
                      <a:pt x="1" y="130"/>
                    </a:cubicBezTo>
                    <a:cubicBezTo>
                      <a:pt x="1" y="130"/>
                      <a:pt x="2" y="130"/>
                      <a:pt x="2" y="129"/>
                    </a:cubicBezTo>
                    <a:close/>
                    <a:moveTo>
                      <a:pt x="2" y="135"/>
                    </a:moveTo>
                    <a:cubicBezTo>
                      <a:pt x="2" y="135"/>
                      <a:pt x="2" y="135"/>
                      <a:pt x="2" y="135"/>
                    </a:cubicBezTo>
                    <a:cubicBezTo>
                      <a:pt x="2" y="134"/>
                      <a:pt x="1" y="134"/>
                      <a:pt x="1" y="134"/>
                    </a:cubicBezTo>
                    <a:cubicBezTo>
                      <a:pt x="0" y="134"/>
                      <a:pt x="0" y="134"/>
                      <a:pt x="0" y="135"/>
                    </a:cubicBezTo>
                    <a:cubicBezTo>
                      <a:pt x="0" y="135"/>
                      <a:pt x="0" y="135"/>
                      <a:pt x="0" y="135"/>
                    </a:cubicBezTo>
                    <a:cubicBezTo>
                      <a:pt x="0" y="136"/>
                      <a:pt x="0" y="136"/>
                      <a:pt x="1" y="136"/>
                    </a:cubicBezTo>
                    <a:cubicBezTo>
                      <a:pt x="1" y="136"/>
                      <a:pt x="2" y="136"/>
                      <a:pt x="2" y="135"/>
                    </a:cubicBezTo>
                    <a:close/>
                    <a:moveTo>
                      <a:pt x="2" y="140"/>
                    </a:moveTo>
                    <a:cubicBezTo>
                      <a:pt x="2" y="140"/>
                      <a:pt x="2" y="140"/>
                      <a:pt x="2" y="140"/>
                    </a:cubicBezTo>
                    <a:cubicBezTo>
                      <a:pt x="2" y="140"/>
                      <a:pt x="1" y="139"/>
                      <a:pt x="1" y="139"/>
                    </a:cubicBezTo>
                    <a:cubicBezTo>
                      <a:pt x="0" y="139"/>
                      <a:pt x="0" y="140"/>
                      <a:pt x="0" y="141"/>
                    </a:cubicBezTo>
                    <a:cubicBezTo>
                      <a:pt x="0" y="141"/>
                      <a:pt x="0" y="141"/>
                      <a:pt x="0" y="141"/>
                    </a:cubicBezTo>
                    <a:cubicBezTo>
                      <a:pt x="0" y="141"/>
                      <a:pt x="0" y="142"/>
                      <a:pt x="1" y="142"/>
                    </a:cubicBezTo>
                    <a:cubicBezTo>
                      <a:pt x="1" y="142"/>
                      <a:pt x="2" y="141"/>
                      <a:pt x="2" y="140"/>
                    </a:cubicBezTo>
                    <a:close/>
                    <a:moveTo>
                      <a:pt x="2" y="146"/>
                    </a:moveTo>
                    <a:cubicBezTo>
                      <a:pt x="2" y="146"/>
                      <a:pt x="2" y="146"/>
                      <a:pt x="2" y="146"/>
                    </a:cubicBezTo>
                    <a:cubicBezTo>
                      <a:pt x="2" y="145"/>
                      <a:pt x="1" y="145"/>
                      <a:pt x="1" y="145"/>
                    </a:cubicBezTo>
                    <a:cubicBezTo>
                      <a:pt x="0" y="145"/>
                      <a:pt x="0" y="146"/>
                      <a:pt x="0" y="146"/>
                    </a:cubicBezTo>
                    <a:cubicBezTo>
                      <a:pt x="0" y="147"/>
                      <a:pt x="0" y="147"/>
                      <a:pt x="1" y="147"/>
                    </a:cubicBezTo>
                    <a:cubicBezTo>
                      <a:pt x="2" y="147"/>
                      <a:pt x="2" y="147"/>
                      <a:pt x="2" y="146"/>
                    </a:cubicBezTo>
                    <a:close/>
                    <a:moveTo>
                      <a:pt x="2" y="152"/>
                    </a:moveTo>
                    <a:cubicBezTo>
                      <a:pt x="2" y="152"/>
                      <a:pt x="2" y="152"/>
                      <a:pt x="2" y="152"/>
                    </a:cubicBezTo>
                    <a:cubicBezTo>
                      <a:pt x="2" y="151"/>
                      <a:pt x="2" y="150"/>
                      <a:pt x="1" y="151"/>
                    </a:cubicBezTo>
                    <a:cubicBezTo>
                      <a:pt x="1" y="151"/>
                      <a:pt x="0" y="151"/>
                      <a:pt x="0" y="152"/>
                    </a:cubicBezTo>
                    <a:cubicBezTo>
                      <a:pt x="0" y="152"/>
                      <a:pt x="0" y="152"/>
                      <a:pt x="0" y="152"/>
                    </a:cubicBezTo>
                    <a:cubicBezTo>
                      <a:pt x="0" y="152"/>
                      <a:pt x="1" y="153"/>
                      <a:pt x="1" y="153"/>
                    </a:cubicBezTo>
                    <a:cubicBezTo>
                      <a:pt x="2" y="153"/>
                      <a:pt x="3" y="152"/>
                      <a:pt x="2" y="152"/>
                    </a:cubicBezTo>
                    <a:close/>
                    <a:moveTo>
                      <a:pt x="3" y="157"/>
                    </a:moveTo>
                    <a:cubicBezTo>
                      <a:pt x="3" y="157"/>
                      <a:pt x="3" y="157"/>
                      <a:pt x="3" y="157"/>
                    </a:cubicBezTo>
                    <a:cubicBezTo>
                      <a:pt x="3" y="156"/>
                      <a:pt x="2" y="156"/>
                      <a:pt x="2" y="156"/>
                    </a:cubicBezTo>
                    <a:cubicBezTo>
                      <a:pt x="1" y="156"/>
                      <a:pt x="1" y="157"/>
                      <a:pt x="1" y="157"/>
                    </a:cubicBezTo>
                    <a:cubicBezTo>
                      <a:pt x="1" y="157"/>
                      <a:pt x="1" y="157"/>
                      <a:pt x="1" y="157"/>
                    </a:cubicBezTo>
                    <a:cubicBezTo>
                      <a:pt x="1" y="158"/>
                      <a:pt x="2" y="158"/>
                      <a:pt x="2" y="158"/>
                    </a:cubicBezTo>
                    <a:cubicBezTo>
                      <a:pt x="3" y="158"/>
                      <a:pt x="3" y="158"/>
                      <a:pt x="3" y="157"/>
                    </a:cubicBezTo>
                    <a:close/>
                    <a:moveTo>
                      <a:pt x="4" y="162"/>
                    </a:moveTo>
                    <a:cubicBezTo>
                      <a:pt x="4" y="162"/>
                      <a:pt x="4" y="162"/>
                      <a:pt x="4" y="162"/>
                    </a:cubicBezTo>
                    <a:cubicBezTo>
                      <a:pt x="4" y="162"/>
                      <a:pt x="3" y="161"/>
                      <a:pt x="3" y="162"/>
                    </a:cubicBezTo>
                    <a:cubicBezTo>
                      <a:pt x="2" y="162"/>
                      <a:pt x="2" y="162"/>
                      <a:pt x="2" y="163"/>
                    </a:cubicBezTo>
                    <a:cubicBezTo>
                      <a:pt x="2" y="164"/>
                      <a:pt x="3" y="164"/>
                      <a:pt x="3" y="164"/>
                    </a:cubicBezTo>
                    <a:cubicBezTo>
                      <a:pt x="4" y="164"/>
                      <a:pt x="4" y="163"/>
                      <a:pt x="4" y="162"/>
                    </a:cubicBezTo>
                    <a:close/>
                    <a:moveTo>
                      <a:pt x="5" y="168"/>
                    </a:moveTo>
                    <a:cubicBezTo>
                      <a:pt x="5" y="168"/>
                      <a:pt x="5" y="168"/>
                      <a:pt x="5" y="168"/>
                    </a:cubicBezTo>
                    <a:cubicBezTo>
                      <a:pt x="5" y="167"/>
                      <a:pt x="4" y="167"/>
                      <a:pt x="4" y="167"/>
                    </a:cubicBezTo>
                    <a:cubicBezTo>
                      <a:pt x="3" y="167"/>
                      <a:pt x="3" y="168"/>
                      <a:pt x="3" y="168"/>
                    </a:cubicBezTo>
                    <a:cubicBezTo>
                      <a:pt x="3" y="168"/>
                      <a:pt x="3" y="168"/>
                      <a:pt x="3" y="168"/>
                    </a:cubicBezTo>
                    <a:cubicBezTo>
                      <a:pt x="3" y="169"/>
                      <a:pt x="4" y="169"/>
                      <a:pt x="4" y="169"/>
                    </a:cubicBezTo>
                    <a:cubicBezTo>
                      <a:pt x="5" y="169"/>
                      <a:pt x="5" y="169"/>
                      <a:pt x="5" y="168"/>
                    </a:cubicBezTo>
                    <a:close/>
                    <a:moveTo>
                      <a:pt x="7" y="173"/>
                    </a:moveTo>
                    <a:cubicBezTo>
                      <a:pt x="7" y="173"/>
                      <a:pt x="7" y="173"/>
                      <a:pt x="7" y="173"/>
                    </a:cubicBezTo>
                    <a:cubicBezTo>
                      <a:pt x="6" y="173"/>
                      <a:pt x="6" y="172"/>
                      <a:pt x="5" y="172"/>
                    </a:cubicBezTo>
                    <a:cubicBezTo>
                      <a:pt x="5" y="173"/>
                      <a:pt x="4" y="173"/>
                      <a:pt x="4" y="174"/>
                    </a:cubicBezTo>
                    <a:cubicBezTo>
                      <a:pt x="4" y="174"/>
                      <a:pt x="4" y="174"/>
                      <a:pt x="4" y="174"/>
                    </a:cubicBezTo>
                    <a:cubicBezTo>
                      <a:pt x="5" y="174"/>
                      <a:pt x="5" y="175"/>
                      <a:pt x="6" y="175"/>
                    </a:cubicBezTo>
                    <a:cubicBezTo>
                      <a:pt x="6" y="174"/>
                      <a:pt x="7" y="174"/>
                      <a:pt x="7" y="173"/>
                    </a:cubicBezTo>
                    <a:close/>
                    <a:moveTo>
                      <a:pt x="8" y="179"/>
                    </a:moveTo>
                    <a:cubicBezTo>
                      <a:pt x="8" y="179"/>
                      <a:pt x="8" y="179"/>
                      <a:pt x="8" y="179"/>
                    </a:cubicBezTo>
                    <a:cubicBezTo>
                      <a:pt x="8" y="178"/>
                      <a:pt x="7" y="178"/>
                      <a:pt x="7" y="178"/>
                    </a:cubicBezTo>
                    <a:cubicBezTo>
                      <a:pt x="6" y="178"/>
                      <a:pt x="6" y="179"/>
                      <a:pt x="6" y="179"/>
                    </a:cubicBezTo>
                    <a:cubicBezTo>
                      <a:pt x="6" y="179"/>
                      <a:pt x="6" y="179"/>
                      <a:pt x="6" y="179"/>
                    </a:cubicBezTo>
                    <a:cubicBezTo>
                      <a:pt x="6" y="180"/>
                      <a:pt x="7" y="180"/>
                      <a:pt x="7" y="180"/>
                    </a:cubicBezTo>
                    <a:cubicBezTo>
                      <a:pt x="8" y="180"/>
                      <a:pt x="8" y="179"/>
                      <a:pt x="8" y="179"/>
                    </a:cubicBezTo>
                    <a:close/>
                    <a:moveTo>
                      <a:pt x="10" y="184"/>
                    </a:moveTo>
                    <a:cubicBezTo>
                      <a:pt x="10" y="184"/>
                      <a:pt x="10" y="184"/>
                      <a:pt x="10" y="184"/>
                    </a:cubicBezTo>
                    <a:cubicBezTo>
                      <a:pt x="10" y="183"/>
                      <a:pt x="9" y="183"/>
                      <a:pt x="8" y="183"/>
                    </a:cubicBezTo>
                    <a:cubicBezTo>
                      <a:pt x="8" y="183"/>
                      <a:pt x="8" y="184"/>
                      <a:pt x="8" y="185"/>
                    </a:cubicBezTo>
                    <a:cubicBezTo>
                      <a:pt x="8" y="185"/>
                      <a:pt x="8" y="185"/>
                      <a:pt x="8" y="185"/>
                    </a:cubicBezTo>
                    <a:cubicBezTo>
                      <a:pt x="8" y="185"/>
                      <a:pt x="9" y="185"/>
                      <a:pt x="9" y="185"/>
                    </a:cubicBezTo>
                    <a:cubicBezTo>
                      <a:pt x="10" y="185"/>
                      <a:pt x="10" y="184"/>
                      <a:pt x="10" y="184"/>
                    </a:cubicBezTo>
                    <a:close/>
                    <a:moveTo>
                      <a:pt x="12" y="189"/>
                    </a:moveTo>
                    <a:cubicBezTo>
                      <a:pt x="12" y="189"/>
                      <a:pt x="12" y="189"/>
                      <a:pt x="12" y="189"/>
                    </a:cubicBezTo>
                    <a:cubicBezTo>
                      <a:pt x="12" y="188"/>
                      <a:pt x="11" y="188"/>
                      <a:pt x="10" y="188"/>
                    </a:cubicBezTo>
                    <a:cubicBezTo>
                      <a:pt x="10" y="189"/>
                      <a:pt x="10" y="189"/>
                      <a:pt x="10" y="190"/>
                    </a:cubicBezTo>
                    <a:cubicBezTo>
                      <a:pt x="10" y="190"/>
                      <a:pt x="10" y="190"/>
                      <a:pt x="10" y="190"/>
                    </a:cubicBezTo>
                    <a:cubicBezTo>
                      <a:pt x="10" y="190"/>
                      <a:pt x="11" y="191"/>
                      <a:pt x="11" y="190"/>
                    </a:cubicBezTo>
                    <a:cubicBezTo>
                      <a:pt x="12" y="190"/>
                      <a:pt x="12" y="190"/>
                      <a:pt x="12" y="189"/>
                    </a:cubicBezTo>
                    <a:close/>
                    <a:moveTo>
                      <a:pt x="14" y="194"/>
                    </a:moveTo>
                    <a:cubicBezTo>
                      <a:pt x="14" y="194"/>
                      <a:pt x="14" y="194"/>
                      <a:pt x="14" y="194"/>
                    </a:cubicBezTo>
                    <a:cubicBezTo>
                      <a:pt x="14" y="193"/>
                      <a:pt x="13" y="193"/>
                      <a:pt x="13" y="193"/>
                    </a:cubicBezTo>
                    <a:cubicBezTo>
                      <a:pt x="12" y="194"/>
                      <a:pt x="12" y="194"/>
                      <a:pt x="12" y="195"/>
                    </a:cubicBezTo>
                    <a:cubicBezTo>
                      <a:pt x="12" y="196"/>
                      <a:pt x="13" y="196"/>
                      <a:pt x="14" y="196"/>
                    </a:cubicBezTo>
                    <a:cubicBezTo>
                      <a:pt x="14" y="195"/>
                      <a:pt x="14" y="195"/>
                      <a:pt x="14" y="194"/>
                    </a:cubicBezTo>
                    <a:close/>
                    <a:moveTo>
                      <a:pt x="17" y="199"/>
                    </a:moveTo>
                    <a:cubicBezTo>
                      <a:pt x="17" y="199"/>
                      <a:pt x="17" y="199"/>
                      <a:pt x="17" y="199"/>
                    </a:cubicBezTo>
                    <a:cubicBezTo>
                      <a:pt x="16" y="198"/>
                      <a:pt x="16" y="198"/>
                      <a:pt x="15" y="199"/>
                    </a:cubicBezTo>
                    <a:cubicBezTo>
                      <a:pt x="15" y="199"/>
                      <a:pt x="14" y="199"/>
                      <a:pt x="15" y="200"/>
                    </a:cubicBezTo>
                    <a:cubicBezTo>
                      <a:pt x="15" y="200"/>
                      <a:pt x="15" y="200"/>
                      <a:pt x="15" y="200"/>
                    </a:cubicBezTo>
                    <a:cubicBezTo>
                      <a:pt x="15" y="201"/>
                      <a:pt x="16" y="201"/>
                      <a:pt x="16" y="201"/>
                    </a:cubicBezTo>
                    <a:cubicBezTo>
                      <a:pt x="17" y="200"/>
                      <a:pt x="17" y="200"/>
                      <a:pt x="17" y="199"/>
                    </a:cubicBezTo>
                    <a:close/>
                    <a:moveTo>
                      <a:pt x="19" y="204"/>
                    </a:moveTo>
                    <a:cubicBezTo>
                      <a:pt x="19" y="204"/>
                      <a:pt x="19" y="204"/>
                      <a:pt x="19" y="204"/>
                    </a:cubicBezTo>
                    <a:cubicBezTo>
                      <a:pt x="19" y="203"/>
                      <a:pt x="18" y="203"/>
                      <a:pt x="18" y="203"/>
                    </a:cubicBezTo>
                    <a:cubicBezTo>
                      <a:pt x="17" y="204"/>
                      <a:pt x="17" y="204"/>
                      <a:pt x="17" y="205"/>
                    </a:cubicBezTo>
                    <a:cubicBezTo>
                      <a:pt x="17" y="205"/>
                      <a:pt x="17" y="205"/>
                      <a:pt x="17" y="205"/>
                    </a:cubicBezTo>
                    <a:cubicBezTo>
                      <a:pt x="18" y="206"/>
                      <a:pt x="18" y="206"/>
                      <a:pt x="19" y="205"/>
                    </a:cubicBezTo>
                    <a:cubicBezTo>
                      <a:pt x="19" y="205"/>
                      <a:pt x="19" y="204"/>
                      <a:pt x="19" y="204"/>
                    </a:cubicBezTo>
                    <a:close/>
                    <a:moveTo>
                      <a:pt x="22" y="209"/>
                    </a:moveTo>
                    <a:cubicBezTo>
                      <a:pt x="22" y="209"/>
                      <a:pt x="22" y="209"/>
                      <a:pt x="22" y="209"/>
                    </a:cubicBezTo>
                    <a:cubicBezTo>
                      <a:pt x="22" y="208"/>
                      <a:pt x="21" y="208"/>
                      <a:pt x="20" y="208"/>
                    </a:cubicBezTo>
                    <a:cubicBezTo>
                      <a:pt x="20" y="209"/>
                      <a:pt x="20" y="209"/>
                      <a:pt x="20" y="210"/>
                    </a:cubicBezTo>
                    <a:cubicBezTo>
                      <a:pt x="20" y="210"/>
                      <a:pt x="20" y="210"/>
                      <a:pt x="20" y="210"/>
                    </a:cubicBezTo>
                    <a:cubicBezTo>
                      <a:pt x="20" y="210"/>
                      <a:pt x="21" y="210"/>
                      <a:pt x="22" y="210"/>
                    </a:cubicBezTo>
                    <a:cubicBezTo>
                      <a:pt x="22" y="210"/>
                      <a:pt x="22" y="209"/>
                      <a:pt x="22" y="209"/>
                    </a:cubicBezTo>
                    <a:close/>
                    <a:moveTo>
                      <a:pt x="25" y="213"/>
                    </a:moveTo>
                    <a:cubicBezTo>
                      <a:pt x="25" y="213"/>
                      <a:pt x="25" y="213"/>
                      <a:pt x="25" y="213"/>
                    </a:cubicBezTo>
                    <a:cubicBezTo>
                      <a:pt x="25" y="213"/>
                      <a:pt x="24" y="213"/>
                      <a:pt x="23" y="213"/>
                    </a:cubicBezTo>
                    <a:cubicBezTo>
                      <a:pt x="23" y="213"/>
                      <a:pt x="23" y="214"/>
                      <a:pt x="23" y="215"/>
                    </a:cubicBezTo>
                    <a:cubicBezTo>
                      <a:pt x="23" y="215"/>
                      <a:pt x="23" y="215"/>
                      <a:pt x="23" y="215"/>
                    </a:cubicBezTo>
                    <a:cubicBezTo>
                      <a:pt x="24" y="215"/>
                      <a:pt x="24" y="215"/>
                      <a:pt x="25" y="215"/>
                    </a:cubicBezTo>
                    <a:cubicBezTo>
                      <a:pt x="25" y="214"/>
                      <a:pt x="25" y="214"/>
                      <a:pt x="25" y="213"/>
                    </a:cubicBezTo>
                    <a:close/>
                    <a:moveTo>
                      <a:pt x="28" y="218"/>
                    </a:moveTo>
                    <a:cubicBezTo>
                      <a:pt x="28" y="218"/>
                      <a:pt x="28" y="218"/>
                      <a:pt x="28" y="218"/>
                    </a:cubicBezTo>
                    <a:cubicBezTo>
                      <a:pt x="28" y="217"/>
                      <a:pt x="27" y="217"/>
                      <a:pt x="27" y="218"/>
                    </a:cubicBezTo>
                    <a:cubicBezTo>
                      <a:pt x="26" y="218"/>
                      <a:pt x="26" y="219"/>
                      <a:pt x="26" y="219"/>
                    </a:cubicBezTo>
                    <a:cubicBezTo>
                      <a:pt x="26" y="219"/>
                      <a:pt x="26" y="219"/>
                      <a:pt x="26" y="219"/>
                    </a:cubicBezTo>
                    <a:cubicBezTo>
                      <a:pt x="27" y="220"/>
                      <a:pt x="27" y="220"/>
                      <a:pt x="28" y="219"/>
                    </a:cubicBezTo>
                    <a:cubicBezTo>
                      <a:pt x="28" y="219"/>
                      <a:pt x="29" y="218"/>
                      <a:pt x="28" y="218"/>
                    </a:cubicBezTo>
                    <a:close/>
                    <a:moveTo>
                      <a:pt x="32" y="222"/>
                    </a:moveTo>
                    <a:cubicBezTo>
                      <a:pt x="32" y="222"/>
                      <a:pt x="32" y="222"/>
                      <a:pt x="32" y="222"/>
                    </a:cubicBezTo>
                    <a:cubicBezTo>
                      <a:pt x="31" y="222"/>
                      <a:pt x="31" y="222"/>
                      <a:pt x="30" y="222"/>
                    </a:cubicBezTo>
                    <a:cubicBezTo>
                      <a:pt x="30" y="222"/>
                      <a:pt x="29" y="223"/>
                      <a:pt x="30" y="224"/>
                    </a:cubicBezTo>
                    <a:cubicBezTo>
                      <a:pt x="30" y="224"/>
                      <a:pt x="30" y="224"/>
                      <a:pt x="30" y="224"/>
                    </a:cubicBezTo>
                    <a:cubicBezTo>
                      <a:pt x="30" y="224"/>
                      <a:pt x="31" y="224"/>
                      <a:pt x="31" y="224"/>
                    </a:cubicBezTo>
                    <a:cubicBezTo>
                      <a:pt x="32" y="223"/>
                      <a:pt x="32" y="223"/>
                      <a:pt x="32" y="222"/>
                    </a:cubicBezTo>
                    <a:close/>
                    <a:moveTo>
                      <a:pt x="35" y="226"/>
                    </a:moveTo>
                    <a:cubicBezTo>
                      <a:pt x="35" y="226"/>
                      <a:pt x="35" y="226"/>
                      <a:pt x="35" y="226"/>
                    </a:cubicBezTo>
                    <a:cubicBezTo>
                      <a:pt x="35" y="226"/>
                      <a:pt x="34" y="226"/>
                      <a:pt x="34" y="226"/>
                    </a:cubicBezTo>
                    <a:cubicBezTo>
                      <a:pt x="33" y="227"/>
                      <a:pt x="33" y="227"/>
                      <a:pt x="33" y="228"/>
                    </a:cubicBezTo>
                    <a:cubicBezTo>
                      <a:pt x="33" y="228"/>
                      <a:pt x="33" y="228"/>
                      <a:pt x="33" y="228"/>
                    </a:cubicBezTo>
                    <a:cubicBezTo>
                      <a:pt x="34" y="228"/>
                      <a:pt x="35" y="228"/>
                      <a:pt x="35" y="228"/>
                    </a:cubicBezTo>
                    <a:cubicBezTo>
                      <a:pt x="36" y="228"/>
                      <a:pt x="36" y="227"/>
                      <a:pt x="35" y="226"/>
                    </a:cubicBezTo>
                    <a:close/>
                    <a:moveTo>
                      <a:pt x="39" y="230"/>
                    </a:moveTo>
                    <a:cubicBezTo>
                      <a:pt x="39" y="230"/>
                      <a:pt x="39" y="230"/>
                      <a:pt x="39" y="230"/>
                    </a:cubicBezTo>
                    <a:cubicBezTo>
                      <a:pt x="38" y="230"/>
                      <a:pt x="38" y="230"/>
                      <a:pt x="37" y="230"/>
                    </a:cubicBezTo>
                    <a:cubicBezTo>
                      <a:pt x="37" y="231"/>
                      <a:pt x="37" y="232"/>
                      <a:pt x="37" y="232"/>
                    </a:cubicBezTo>
                    <a:cubicBezTo>
                      <a:pt x="38" y="232"/>
                      <a:pt x="38" y="232"/>
                      <a:pt x="39" y="232"/>
                    </a:cubicBezTo>
                    <a:cubicBezTo>
                      <a:pt x="39" y="232"/>
                      <a:pt x="39" y="231"/>
                      <a:pt x="39" y="230"/>
                    </a:cubicBezTo>
                    <a:close/>
                    <a:moveTo>
                      <a:pt x="43" y="234"/>
                    </a:moveTo>
                    <a:cubicBezTo>
                      <a:pt x="43" y="234"/>
                      <a:pt x="43" y="234"/>
                      <a:pt x="43" y="234"/>
                    </a:cubicBezTo>
                    <a:cubicBezTo>
                      <a:pt x="42" y="234"/>
                      <a:pt x="42" y="234"/>
                      <a:pt x="41" y="234"/>
                    </a:cubicBezTo>
                    <a:cubicBezTo>
                      <a:pt x="41" y="235"/>
                      <a:pt x="41" y="236"/>
                      <a:pt x="41" y="236"/>
                    </a:cubicBezTo>
                    <a:cubicBezTo>
                      <a:pt x="41" y="236"/>
                      <a:pt x="41" y="236"/>
                      <a:pt x="41" y="236"/>
                    </a:cubicBezTo>
                    <a:cubicBezTo>
                      <a:pt x="42" y="236"/>
                      <a:pt x="42" y="236"/>
                      <a:pt x="43" y="236"/>
                    </a:cubicBezTo>
                    <a:cubicBezTo>
                      <a:pt x="43" y="236"/>
                      <a:pt x="43" y="235"/>
                      <a:pt x="43" y="234"/>
                    </a:cubicBezTo>
                    <a:close/>
                    <a:moveTo>
                      <a:pt x="47" y="238"/>
                    </a:moveTo>
                    <a:cubicBezTo>
                      <a:pt x="47" y="238"/>
                      <a:pt x="47" y="238"/>
                      <a:pt x="47" y="238"/>
                    </a:cubicBezTo>
                    <a:cubicBezTo>
                      <a:pt x="46" y="238"/>
                      <a:pt x="46" y="238"/>
                      <a:pt x="45" y="238"/>
                    </a:cubicBezTo>
                    <a:cubicBezTo>
                      <a:pt x="45" y="239"/>
                      <a:pt x="45" y="239"/>
                      <a:pt x="45" y="240"/>
                    </a:cubicBezTo>
                    <a:cubicBezTo>
                      <a:pt x="45" y="240"/>
                      <a:pt x="45" y="240"/>
                      <a:pt x="45" y="240"/>
                    </a:cubicBezTo>
                    <a:cubicBezTo>
                      <a:pt x="46" y="240"/>
                      <a:pt x="47" y="240"/>
                      <a:pt x="47" y="240"/>
                    </a:cubicBezTo>
                    <a:cubicBezTo>
                      <a:pt x="47" y="239"/>
                      <a:pt x="47" y="239"/>
                      <a:pt x="47" y="238"/>
                    </a:cubicBezTo>
                    <a:close/>
                    <a:moveTo>
                      <a:pt x="51" y="242"/>
                    </a:moveTo>
                    <a:cubicBezTo>
                      <a:pt x="51" y="242"/>
                      <a:pt x="51" y="242"/>
                      <a:pt x="51" y="242"/>
                    </a:cubicBezTo>
                    <a:cubicBezTo>
                      <a:pt x="51" y="241"/>
                      <a:pt x="50" y="241"/>
                      <a:pt x="50" y="242"/>
                    </a:cubicBezTo>
                    <a:cubicBezTo>
                      <a:pt x="49" y="242"/>
                      <a:pt x="49" y="243"/>
                      <a:pt x="50" y="243"/>
                    </a:cubicBezTo>
                    <a:cubicBezTo>
                      <a:pt x="50" y="244"/>
                      <a:pt x="51" y="244"/>
                      <a:pt x="51" y="243"/>
                    </a:cubicBezTo>
                    <a:cubicBezTo>
                      <a:pt x="52" y="243"/>
                      <a:pt x="52" y="242"/>
                      <a:pt x="51" y="242"/>
                    </a:cubicBezTo>
                    <a:close/>
                    <a:moveTo>
                      <a:pt x="55" y="245"/>
                    </a:moveTo>
                    <a:cubicBezTo>
                      <a:pt x="55" y="245"/>
                      <a:pt x="55" y="245"/>
                      <a:pt x="55" y="245"/>
                    </a:cubicBezTo>
                    <a:cubicBezTo>
                      <a:pt x="55" y="245"/>
                      <a:pt x="54" y="245"/>
                      <a:pt x="54" y="245"/>
                    </a:cubicBezTo>
                    <a:cubicBezTo>
                      <a:pt x="53" y="246"/>
                      <a:pt x="54" y="247"/>
                      <a:pt x="54" y="247"/>
                    </a:cubicBezTo>
                    <a:cubicBezTo>
                      <a:pt x="54" y="247"/>
                      <a:pt x="54" y="247"/>
                      <a:pt x="54" y="247"/>
                    </a:cubicBezTo>
                    <a:cubicBezTo>
                      <a:pt x="55" y="247"/>
                      <a:pt x="55" y="247"/>
                      <a:pt x="56" y="247"/>
                    </a:cubicBezTo>
                    <a:cubicBezTo>
                      <a:pt x="56" y="246"/>
                      <a:pt x="56" y="246"/>
                      <a:pt x="55" y="245"/>
                    </a:cubicBezTo>
                    <a:close/>
                    <a:moveTo>
                      <a:pt x="60" y="248"/>
                    </a:moveTo>
                    <a:cubicBezTo>
                      <a:pt x="60" y="248"/>
                      <a:pt x="60" y="248"/>
                      <a:pt x="60" y="248"/>
                    </a:cubicBezTo>
                    <a:cubicBezTo>
                      <a:pt x="59" y="248"/>
                      <a:pt x="59" y="248"/>
                      <a:pt x="58" y="249"/>
                    </a:cubicBezTo>
                    <a:cubicBezTo>
                      <a:pt x="58" y="249"/>
                      <a:pt x="58" y="250"/>
                      <a:pt x="59" y="250"/>
                    </a:cubicBezTo>
                    <a:cubicBezTo>
                      <a:pt x="59" y="250"/>
                      <a:pt x="59" y="250"/>
                      <a:pt x="59" y="250"/>
                    </a:cubicBezTo>
                    <a:cubicBezTo>
                      <a:pt x="59" y="251"/>
                      <a:pt x="60" y="251"/>
                      <a:pt x="60" y="250"/>
                    </a:cubicBezTo>
                    <a:cubicBezTo>
                      <a:pt x="61" y="249"/>
                      <a:pt x="60" y="249"/>
                      <a:pt x="60" y="248"/>
                    </a:cubicBezTo>
                    <a:close/>
                    <a:moveTo>
                      <a:pt x="65" y="252"/>
                    </a:moveTo>
                    <a:cubicBezTo>
                      <a:pt x="65" y="252"/>
                      <a:pt x="65" y="252"/>
                      <a:pt x="65" y="252"/>
                    </a:cubicBezTo>
                    <a:cubicBezTo>
                      <a:pt x="64" y="251"/>
                      <a:pt x="63" y="251"/>
                      <a:pt x="63" y="252"/>
                    </a:cubicBezTo>
                    <a:cubicBezTo>
                      <a:pt x="63" y="252"/>
                      <a:pt x="63" y="253"/>
                      <a:pt x="63" y="253"/>
                    </a:cubicBezTo>
                    <a:cubicBezTo>
                      <a:pt x="63" y="253"/>
                      <a:pt x="63" y="253"/>
                      <a:pt x="63" y="253"/>
                    </a:cubicBezTo>
                    <a:cubicBezTo>
                      <a:pt x="64" y="254"/>
                      <a:pt x="65" y="254"/>
                      <a:pt x="65" y="253"/>
                    </a:cubicBezTo>
                    <a:cubicBezTo>
                      <a:pt x="65" y="253"/>
                      <a:pt x="65" y="252"/>
                      <a:pt x="65" y="252"/>
                    </a:cubicBezTo>
                    <a:close/>
                    <a:moveTo>
                      <a:pt x="69" y="254"/>
                    </a:moveTo>
                    <a:cubicBezTo>
                      <a:pt x="69" y="254"/>
                      <a:pt x="69" y="254"/>
                      <a:pt x="69" y="254"/>
                    </a:cubicBezTo>
                    <a:cubicBezTo>
                      <a:pt x="69" y="254"/>
                      <a:pt x="68" y="254"/>
                      <a:pt x="68" y="255"/>
                    </a:cubicBezTo>
                    <a:cubicBezTo>
                      <a:pt x="67" y="255"/>
                      <a:pt x="68" y="256"/>
                      <a:pt x="68" y="256"/>
                    </a:cubicBezTo>
                    <a:cubicBezTo>
                      <a:pt x="68" y="256"/>
                      <a:pt x="68" y="256"/>
                      <a:pt x="68" y="256"/>
                    </a:cubicBezTo>
                    <a:cubicBezTo>
                      <a:pt x="69" y="257"/>
                      <a:pt x="69" y="256"/>
                      <a:pt x="70" y="256"/>
                    </a:cubicBezTo>
                    <a:cubicBezTo>
                      <a:pt x="70" y="255"/>
                      <a:pt x="70" y="255"/>
                      <a:pt x="69" y="254"/>
                    </a:cubicBezTo>
                    <a:close/>
                    <a:moveTo>
                      <a:pt x="74" y="257"/>
                    </a:moveTo>
                    <a:cubicBezTo>
                      <a:pt x="74" y="257"/>
                      <a:pt x="74" y="257"/>
                      <a:pt x="74" y="257"/>
                    </a:cubicBezTo>
                    <a:cubicBezTo>
                      <a:pt x="74" y="257"/>
                      <a:pt x="73" y="257"/>
                      <a:pt x="73" y="258"/>
                    </a:cubicBezTo>
                    <a:cubicBezTo>
                      <a:pt x="72" y="258"/>
                      <a:pt x="73" y="259"/>
                      <a:pt x="73" y="259"/>
                    </a:cubicBezTo>
                    <a:cubicBezTo>
                      <a:pt x="73" y="259"/>
                      <a:pt x="73" y="259"/>
                      <a:pt x="73" y="259"/>
                    </a:cubicBezTo>
                    <a:cubicBezTo>
                      <a:pt x="74" y="259"/>
                      <a:pt x="74" y="259"/>
                      <a:pt x="75" y="259"/>
                    </a:cubicBezTo>
                    <a:cubicBezTo>
                      <a:pt x="75" y="258"/>
                      <a:pt x="75" y="257"/>
                      <a:pt x="74" y="257"/>
                    </a:cubicBezTo>
                    <a:close/>
                    <a:moveTo>
                      <a:pt x="79" y="260"/>
                    </a:moveTo>
                    <a:cubicBezTo>
                      <a:pt x="79" y="260"/>
                      <a:pt x="79" y="260"/>
                      <a:pt x="79" y="260"/>
                    </a:cubicBezTo>
                    <a:cubicBezTo>
                      <a:pt x="79" y="259"/>
                      <a:pt x="78" y="259"/>
                      <a:pt x="78" y="260"/>
                    </a:cubicBezTo>
                    <a:cubicBezTo>
                      <a:pt x="77" y="261"/>
                      <a:pt x="78" y="261"/>
                      <a:pt x="78" y="262"/>
                    </a:cubicBezTo>
                    <a:cubicBezTo>
                      <a:pt x="78" y="262"/>
                      <a:pt x="78" y="262"/>
                      <a:pt x="78" y="262"/>
                    </a:cubicBezTo>
                    <a:cubicBezTo>
                      <a:pt x="79" y="262"/>
                      <a:pt x="79" y="262"/>
                      <a:pt x="80" y="261"/>
                    </a:cubicBezTo>
                    <a:cubicBezTo>
                      <a:pt x="80" y="260"/>
                      <a:pt x="80" y="260"/>
                      <a:pt x="79" y="260"/>
                    </a:cubicBezTo>
                    <a:close/>
                    <a:moveTo>
                      <a:pt x="84" y="262"/>
                    </a:moveTo>
                    <a:cubicBezTo>
                      <a:pt x="84" y="262"/>
                      <a:pt x="84" y="262"/>
                      <a:pt x="84" y="262"/>
                    </a:cubicBezTo>
                    <a:cubicBezTo>
                      <a:pt x="84" y="262"/>
                      <a:pt x="83" y="262"/>
                      <a:pt x="83" y="262"/>
                    </a:cubicBezTo>
                    <a:cubicBezTo>
                      <a:pt x="82" y="263"/>
                      <a:pt x="83" y="264"/>
                      <a:pt x="83" y="264"/>
                    </a:cubicBezTo>
                    <a:cubicBezTo>
                      <a:pt x="83" y="264"/>
                      <a:pt x="83" y="264"/>
                      <a:pt x="83" y="264"/>
                    </a:cubicBezTo>
                    <a:cubicBezTo>
                      <a:pt x="84" y="264"/>
                      <a:pt x="85" y="264"/>
                      <a:pt x="85" y="263"/>
                    </a:cubicBezTo>
                    <a:cubicBezTo>
                      <a:pt x="85" y="263"/>
                      <a:pt x="85" y="262"/>
                      <a:pt x="84" y="262"/>
                    </a:cubicBezTo>
                    <a:close/>
                    <a:moveTo>
                      <a:pt x="89" y="264"/>
                    </a:moveTo>
                    <a:cubicBezTo>
                      <a:pt x="89" y="264"/>
                      <a:pt x="89" y="264"/>
                      <a:pt x="89" y="264"/>
                    </a:cubicBezTo>
                    <a:cubicBezTo>
                      <a:pt x="89" y="264"/>
                      <a:pt x="88" y="264"/>
                      <a:pt x="88" y="264"/>
                    </a:cubicBezTo>
                    <a:cubicBezTo>
                      <a:pt x="88" y="265"/>
                      <a:pt x="88" y="266"/>
                      <a:pt x="89" y="266"/>
                    </a:cubicBezTo>
                    <a:cubicBezTo>
                      <a:pt x="89" y="266"/>
                      <a:pt x="89" y="266"/>
                      <a:pt x="89" y="266"/>
                    </a:cubicBezTo>
                    <a:cubicBezTo>
                      <a:pt x="89" y="266"/>
                      <a:pt x="90" y="266"/>
                      <a:pt x="90" y="265"/>
                    </a:cubicBezTo>
                    <a:cubicBezTo>
                      <a:pt x="90" y="265"/>
                      <a:pt x="90" y="264"/>
                      <a:pt x="89" y="264"/>
                    </a:cubicBezTo>
                    <a:close/>
                    <a:moveTo>
                      <a:pt x="95" y="266"/>
                    </a:moveTo>
                    <a:cubicBezTo>
                      <a:pt x="95" y="266"/>
                      <a:pt x="95" y="266"/>
                      <a:pt x="95" y="266"/>
                    </a:cubicBezTo>
                    <a:cubicBezTo>
                      <a:pt x="94" y="265"/>
                      <a:pt x="93" y="266"/>
                      <a:pt x="93" y="266"/>
                    </a:cubicBezTo>
                    <a:cubicBezTo>
                      <a:pt x="93" y="267"/>
                      <a:pt x="93" y="268"/>
                      <a:pt x="94" y="268"/>
                    </a:cubicBezTo>
                    <a:cubicBezTo>
                      <a:pt x="94" y="268"/>
                      <a:pt x="94" y="268"/>
                      <a:pt x="94" y="268"/>
                    </a:cubicBezTo>
                    <a:cubicBezTo>
                      <a:pt x="94" y="268"/>
                      <a:pt x="95" y="268"/>
                      <a:pt x="95" y="267"/>
                    </a:cubicBezTo>
                    <a:cubicBezTo>
                      <a:pt x="95" y="267"/>
                      <a:pt x="95" y="266"/>
                      <a:pt x="95" y="266"/>
                    </a:cubicBezTo>
                    <a:close/>
                    <a:moveTo>
                      <a:pt x="100" y="267"/>
                    </a:moveTo>
                    <a:cubicBezTo>
                      <a:pt x="100" y="267"/>
                      <a:pt x="100" y="267"/>
                      <a:pt x="100" y="267"/>
                    </a:cubicBezTo>
                    <a:cubicBezTo>
                      <a:pt x="99" y="267"/>
                      <a:pt x="99" y="267"/>
                      <a:pt x="98" y="268"/>
                    </a:cubicBezTo>
                    <a:cubicBezTo>
                      <a:pt x="98" y="269"/>
                      <a:pt x="99" y="269"/>
                      <a:pt x="99" y="269"/>
                    </a:cubicBezTo>
                    <a:cubicBezTo>
                      <a:pt x="99" y="269"/>
                      <a:pt x="99" y="269"/>
                      <a:pt x="99" y="269"/>
                    </a:cubicBezTo>
                    <a:cubicBezTo>
                      <a:pt x="100" y="270"/>
                      <a:pt x="100" y="269"/>
                      <a:pt x="101" y="269"/>
                    </a:cubicBezTo>
                    <a:cubicBezTo>
                      <a:pt x="101" y="268"/>
                      <a:pt x="100" y="267"/>
                      <a:pt x="100" y="267"/>
                    </a:cubicBezTo>
                    <a:close/>
                    <a:moveTo>
                      <a:pt x="105" y="269"/>
                    </a:moveTo>
                    <a:cubicBezTo>
                      <a:pt x="105" y="269"/>
                      <a:pt x="105" y="269"/>
                      <a:pt x="105" y="269"/>
                    </a:cubicBezTo>
                    <a:cubicBezTo>
                      <a:pt x="105" y="269"/>
                      <a:pt x="104" y="269"/>
                      <a:pt x="104" y="270"/>
                    </a:cubicBezTo>
                    <a:cubicBezTo>
                      <a:pt x="104" y="270"/>
                      <a:pt x="104" y="271"/>
                      <a:pt x="105" y="271"/>
                    </a:cubicBezTo>
                    <a:cubicBezTo>
                      <a:pt x="105" y="271"/>
                      <a:pt x="105" y="271"/>
                      <a:pt x="105" y="271"/>
                    </a:cubicBezTo>
                    <a:cubicBezTo>
                      <a:pt x="105" y="271"/>
                      <a:pt x="106" y="271"/>
                      <a:pt x="106" y="270"/>
                    </a:cubicBezTo>
                    <a:cubicBezTo>
                      <a:pt x="106" y="269"/>
                      <a:pt x="106" y="269"/>
                      <a:pt x="105" y="269"/>
                    </a:cubicBezTo>
                    <a:close/>
                    <a:moveTo>
                      <a:pt x="111" y="270"/>
                    </a:moveTo>
                    <a:cubicBezTo>
                      <a:pt x="111" y="270"/>
                      <a:pt x="111" y="270"/>
                      <a:pt x="111" y="270"/>
                    </a:cubicBezTo>
                    <a:cubicBezTo>
                      <a:pt x="110" y="270"/>
                      <a:pt x="109" y="270"/>
                      <a:pt x="109" y="271"/>
                    </a:cubicBezTo>
                    <a:cubicBezTo>
                      <a:pt x="109" y="271"/>
                      <a:pt x="110" y="272"/>
                      <a:pt x="110" y="272"/>
                    </a:cubicBezTo>
                    <a:cubicBezTo>
                      <a:pt x="111" y="272"/>
                      <a:pt x="111" y="272"/>
                      <a:pt x="112" y="271"/>
                    </a:cubicBezTo>
                    <a:cubicBezTo>
                      <a:pt x="112" y="271"/>
                      <a:pt x="111" y="270"/>
                      <a:pt x="111" y="270"/>
                    </a:cubicBezTo>
                    <a:close/>
                    <a:moveTo>
                      <a:pt x="116" y="271"/>
                    </a:moveTo>
                    <a:cubicBezTo>
                      <a:pt x="116" y="271"/>
                      <a:pt x="116" y="271"/>
                      <a:pt x="116" y="271"/>
                    </a:cubicBezTo>
                    <a:cubicBezTo>
                      <a:pt x="115" y="271"/>
                      <a:pt x="115" y="271"/>
                      <a:pt x="115" y="272"/>
                    </a:cubicBezTo>
                    <a:cubicBezTo>
                      <a:pt x="115" y="272"/>
                      <a:pt x="115" y="273"/>
                      <a:pt x="116" y="273"/>
                    </a:cubicBezTo>
                    <a:cubicBezTo>
                      <a:pt x="116" y="273"/>
                      <a:pt x="116" y="273"/>
                      <a:pt x="116" y="273"/>
                    </a:cubicBezTo>
                    <a:cubicBezTo>
                      <a:pt x="116" y="273"/>
                      <a:pt x="117" y="273"/>
                      <a:pt x="117" y="272"/>
                    </a:cubicBezTo>
                    <a:cubicBezTo>
                      <a:pt x="117" y="271"/>
                      <a:pt x="117" y="271"/>
                      <a:pt x="116" y="271"/>
                    </a:cubicBezTo>
                    <a:close/>
                    <a:moveTo>
                      <a:pt x="122" y="272"/>
                    </a:moveTo>
                    <a:cubicBezTo>
                      <a:pt x="122" y="272"/>
                      <a:pt x="122" y="272"/>
                      <a:pt x="122" y="272"/>
                    </a:cubicBezTo>
                    <a:cubicBezTo>
                      <a:pt x="121" y="271"/>
                      <a:pt x="120" y="272"/>
                      <a:pt x="120" y="273"/>
                    </a:cubicBezTo>
                    <a:cubicBezTo>
                      <a:pt x="120" y="273"/>
                      <a:pt x="121" y="274"/>
                      <a:pt x="121" y="274"/>
                    </a:cubicBezTo>
                    <a:cubicBezTo>
                      <a:pt x="121" y="274"/>
                      <a:pt x="121" y="274"/>
                      <a:pt x="121" y="274"/>
                    </a:cubicBezTo>
                    <a:cubicBezTo>
                      <a:pt x="122" y="274"/>
                      <a:pt x="123" y="273"/>
                      <a:pt x="123" y="273"/>
                    </a:cubicBezTo>
                    <a:cubicBezTo>
                      <a:pt x="123" y="272"/>
                      <a:pt x="122" y="272"/>
                      <a:pt x="122" y="272"/>
                    </a:cubicBezTo>
                    <a:close/>
                    <a:moveTo>
                      <a:pt x="127" y="272"/>
                    </a:moveTo>
                    <a:cubicBezTo>
                      <a:pt x="127" y="272"/>
                      <a:pt x="127" y="272"/>
                      <a:pt x="127" y="272"/>
                    </a:cubicBezTo>
                    <a:cubicBezTo>
                      <a:pt x="126" y="272"/>
                      <a:pt x="126" y="272"/>
                      <a:pt x="126" y="273"/>
                    </a:cubicBezTo>
                    <a:cubicBezTo>
                      <a:pt x="126" y="274"/>
                      <a:pt x="126" y="274"/>
                      <a:pt x="127" y="274"/>
                    </a:cubicBezTo>
                    <a:cubicBezTo>
                      <a:pt x="127" y="274"/>
                      <a:pt x="127" y="274"/>
                      <a:pt x="127" y="274"/>
                    </a:cubicBezTo>
                    <a:cubicBezTo>
                      <a:pt x="128" y="274"/>
                      <a:pt x="128" y="274"/>
                      <a:pt x="128" y="273"/>
                    </a:cubicBezTo>
                    <a:cubicBezTo>
                      <a:pt x="128" y="273"/>
                      <a:pt x="128" y="272"/>
                      <a:pt x="127" y="272"/>
                    </a:cubicBezTo>
                    <a:close/>
                    <a:moveTo>
                      <a:pt x="133" y="272"/>
                    </a:moveTo>
                    <a:cubicBezTo>
                      <a:pt x="133" y="272"/>
                      <a:pt x="133" y="272"/>
                      <a:pt x="133" y="272"/>
                    </a:cubicBezTo>
                    <a:cubicBezTo>
                      <a:pt x="132" y="272"/>
                      <a:pt x="131" y="273"/>
                      <a:pt x="131" y="273"/>
                    </a:cubicBezTo>
                    <a:cubicBezTo>
                      <a:pt x="131" y="274"/>
                      <a:pt x="132" y="275"/>
                      <a:pt x="133" y="275"/>
                    </a:cubicBezTo>
                    <a:cubicBezTo>
                      <a:pt x="133" y="275"/>
                      <a:pt x="133" y="275"/>
                      <a:pt x="133" y="275"/>
                    </a:cubicBezTo>
                    <a:cubicBezTo>
                      <a:pt x="133" y="275"/>
                      <a:pt x="134" y="274"/>
                      <a:pt x="134" y="273"/>
                    </a:cubicBezTo>
                    <a:cubicBezTo>
                      <a:pt x="134" y="273"/>
                      <a:pt x="133" y="272"/>
                      <a:pt x="133" y="272"/>
                    </a:cubicBezTo>
                    <a:close/>
                    <a:moveTo>
                      <a:pt x="138" y="272"/>
                    </a:moveTo>
                    <a:cubicBezTo>
                      <a:pt x="138" y="272"/>
                      <a:pt x="138" y="272"/>
                      <a:pt x="138" y="272"/>
                    </a:cubicBezTo>
                    <a:cubicBezTo>
                      <a:pt x="138" y="272"/>
                      <a:pt x="137" y="273"/>
                      <a:pt x="137" y="273"/>
                    </a:cubicBezTo>
                    <a:cubicBezTo>
                      <a:pt x="137" y="274"/>
                      <a:pt x="138" y="275"/>
                      <a:pt x="138" y="275"/>
                    </a:cubicBezTo>
                    <a:cubicBezTo>
                      <a:pt x="138" y="275"/>
                      <a:pt x="138" y="275"/>
                      <a:pt x="138" y="275"/>
                    </a:cubicBezTo>
                    <a:cubicBezTo>
                      <a:pt x="139" y="275"/>
                      <a:pt x="139" y="274"/>
                      <a:pt x="139" y="273"/>
                    </a:cubicBezTo>
                    <a:cubicBezTo>
                      <a:pt x="139" y="273"/>
                      <a:pt x="139" y="272"/>
                      <a:pt x="138" y="272"/>
                    </a:cubicBezTo>
                    <a:close/>
                    <a:moveTo>
                      <a:pt x="144" y="272"/>
                    </a:moveTo>
                    <a:cubicBezTo>
                      <a:pt x="144" y="272"/>
                      <a:pt x="144" y="272"/>
                      <a:pt x="144" y="272"/>
                    </a:cubicBezTo>
                    <a:cubicBezTo>
                      <a:pt x="143" y="272"/>
                      <a:pt x="143" y="273"/>
                      <a:pt x="143" y="273"/>
                    </a:cubicBezTo>
                    <a:cubicBezTo>
                      <a:pt x="143" y="274"/>
                      <a:pt x="143" y="274"/>
                      <a:pt x="144" y="274"/>
                    </a:cubicBezTo>
                    <a:cubicBezTo>
                      <a:pt x="144" y="274"/>
                      <a:pt x="144" y="274"/>
                      <a:pt x="144" y="274"/>
                    </a:cubicBezTo>
                    <a:cubicBezTo>
                      <a:pt x="144" y="274"/>
                      <a:pt x="145" y="274"/>
                      <a:pt x="145" y="273"/>
                    </a:cubicBezTo>
                    <a:cubicBezTo>
                      <a:pt x="145" y="273"/>
                      <a:pt x="144" y="272"/>
                      <a:pt x="144" y="272"/>
                    </a:cubicBezTo>
                    <a:close/>
                    <a:moveTo>
                      <a:pt x="149" y="272"/>
                    </a:moveTo>
                    <a:cubicBezTo>
                      <a:pt x="149" y="272"/>
                      <a:pt x="149" y="272"/>
                      <a:pt x="149" y="272"/>
                    </a:cubicBezTo>
                    <a:cubicBezTo>
                      <a:pt x="149" y="272"/>
                      <a:pt x="148" y="272"/>
                      <a:pt x="148" y="273"/>
                    </a:cubicBezTo>
                    <a:cubicBezTo>
                      <a:pt x="148" y="274"/>
                      <a:pt x="149" y="274"/>
                      <a:pt x="149" y="274"/>
                    </a:cubicBezTo>
                    <a:cubicBezTo>
                      <a:pt x="149" y="274"/>
                      <a:pt x="149" y="274"/>
                      <a:pt x="149" y="274"/>
                    </a:cubicBezTo>
                    <a:cubicBezTo>
                      <a:pt x="150" y="274"/>
                      <a:pt x="150" y="273"/>
                      <a:pt x="150" y="273"/>
                    </a:cubicBezTo>
                    <a:cubicBezTo>
                      <a:pt x="150" y="272"/>
                      <a:pt x="150" y="272"/>
                      <a:pt x="149" y="272"/>
                    </a:cubicBezTo>
                    <a:close/>
                    <a:moveTo>
                      <a:pt x="155" y="271"/>
                    </a:moveTo>
                    <a:cubicBezTo>
                      <a:pt x="155" y="271"/>
                      <a:pt x="155" y="271"/>
                      <a:pt x="155" y="271"/>
                    </a:cubicBezTo>
                    <a:cubicBezTo>
                      <a:pt x="154" y="271"/>
                      <a:pt x="154" y="272"/>
                      <a:pt x="154" y="272"/>
                    </a:cubicBezTo>
                    <a:cubicBezTo>
                      <a:pt x="154" y="273"/>
                      <a:pt x="154" y="273"/>
                      <a:pt x="155" y="273"/>
                    </a:cubicBezTo>
                    <a:cubicBezTo>
                      <a:pt x="155" y="273"/>
                      <a:pt x="155" y="273"/>
                      <a:pt x="155" y="273"/>
                    </a:cubicBezTo>
                    <a:cubicBezTo>
                      <a:pt x="156" y="273"/>
                      <a:pt x="156" y="273"/>
                      <a:pt x="156" y="272"/>
                    </a:cubicBezTo>
                    <a:cubicBezTo>
                      <a:pt x="156" y="272"/>
                      <a:pt x="155" y="271"/>
                      <a:pt x="155" y="271"/>
                    </a:cubicBezTo>
                    <a:close/>
                    <a:moveTo>
                      <a:pt x="160" y="270"/>
                    </a:moveTo>
                    <a:cubicBezTo>
                      <a:pt x="160" y="270"/>
                      <a:pt x="160" y="270"/>
                      <a:pt x="160" y="270"/>
                    </a:cubicBezTo>
                    <a:cubicBezTo>
                      <a:pt x="160" y="270"/>
                      <a:pt x="159" y="271"/>
                      <a:pt x="159" y="272"/>
                    </a:cubicBezTo>
                    <a:cubicBezTo>
                      <a:pt x="159" y="272"/>
                      <a:pt x="160" y="273"/>
                      <a:pt x="161" y="273"/>
                    </a:cubicBezTo>
                    <a:cubicBezTo>
                      <a:pt x="161" y="273"/>
                      <a:pt x="161" y="273"/>
                      <a:pt x="161" y="273"/>
                    </a:cubicBezTo>
                    <a:cubicBezTo>
                      <a:pt x="161" y="272"/>
                      <a:pt x="162" y="272"/>
                      <a:pt x="161" y="271"/>
                    </a:cubicBezTo>
                    <a:cubicBezTo>
                      <a:pt x="161" y="271"/>
                      <a:pt x="161" y="270"/>
                      <a:pt x="160" y="270"/>
                    </a:cubicBezTo>
                    <a:close/>
                    <a:moveTo>
                      <a:pt x="166" y="269"/>
                    </a:moveTo>
                    <a:cubicBezTo>
                      <a:pt x="166" y="269"/>
                      <a:pt x="166" y="269"/>
                      <a:pt x="166" y="269"/>
                    </a:cubicBezTo>
                    <a:cubicBezTo>
                      <a:pt x="165" y="269"/>
                      <a:pt x="165" y="270"/>
                      <a:pt x="165" y="271"/>
                    </a:cubicBezTo>
                    <a:cubicBezTo>
                      <a:pt x="165" y="271"/>
                      <a:pt x="166" y="272"/>
                      <a:pt x="166" y="271"/>
                    </a:cubicBezTo>
                    <a:cubicBezTo>
                      <a:pt x="167" y="271"/>
                      <a:pt x="167" y="271"/>
                      <a:pt x="167" y="270"/>
                    </a:cubicBezTo>
                    <a:cubicBezTo>
                      <a:pt x="167" y="269"/>
                      <a:pt x="166" y="269"/>
                      <a:pt x="166" y="269"/>
                    </a:cubicBezTo>
                    <a:close/>
                    <a:moveTo>
                      <a:pt x="171" y="268"/>
                    </a:moveTo>
                    <a:cubicBezTo>
                      <a:pt x="171" y="268"/>
                      <a:pt x="171" y="268"/>
                      <a:pt x="171" y="268"/>
                    </a:cubicBezTo>
                    <a:cubicBezTo>
                      <a:pt x="170" y="268"/>
                      <a:pt x="170" y="269"/>
                      <a:pt x="170" y="269"/>
                    </a:cubicBezTo>
                    <a:cubicBezTo>
                      <a:pt x="170" y="270"/>
                      <a:pt x="171" y="270"/>
                      <a:pt x="172" y="270"/>
                    </a:cubicBezTo>
                    <a:cubicBezTo>
                      <a:pt x="172" y="270"/>
                      <a:pt x="173" y="269"/>
                      <a:pt x="172" y="269"/>
                    </a:cubicBezTo>
                    <a:cubicBezTo>
                      <a:pt x="172" y="268"/>
                      <a:pt x="172" y="268"/>
                      <a:pt x="171" y="268"/>
                    </a:cubicBezTo>
                    <a:close/>
                    <a:moveTo>
                      <a:pt x="176" y="266"/>
                    </a:moveTo>
                    <a:cubicBezTo>
                      <a:pt x="176" y="266"/>
                      <a:pt x="176" y="266"/>
                      <a:pt x="176" y="266"/>
                    </a:cubicBezTo>
                    <a:cubicBezTo>
                      <a:pt x="176" y="267"/>
                      <a:pt x="175" y="267"/>
                      <a:pt x="176" y="268"/>
                    </a:cubicBezTo>
                    <a:cubicBezTo>
                      <a:pt x="176" y="268"/>
                      <a:pt x="176" y="269"/>
                      <a:pt x="177" y="269"/>
                    </a:cubicBezTo>
                    <a:cubicBezTo>
                      <a:pt x="177" y="269"/>
                      <a:pt x="177" y="269"/>
                      <a:pt x="177" y="269"/>
                    </a:cubicBezTo>
                    <a:cubicBezTo>
                      <a:pt x="178" y="268"/>
                      <a:pt x="178" y="268"/>
                      <a:pt x="178" y="267"/>
                    </a:cubicBezTo>
                    <a:cubicBezTo>
                      <a:pt x="178" y="267"/>
                      <a:pt x="177" y="266"/>
                      <a:pt x="176" y="266"/>
                    </a:cubicBezTo>
                    <a:close/>
                    <a:moveTo>
                      <a:pt x="182" y="265"/>
                    </a:moveTo>
                    <a:cubicBezTo>
                      <a:pt x="182" y="265"/>
                      <a:pt x="182" y="265"/>
                      <a:pt x="182" y="265"/>
                    </a:cubicBezTo>
                    <a:cubicBezTo>
                      <a:pt x="181" y="265"/>
                      <a:pt x="181" y="266"/>
                      <a:pt x="181" y="266"/>
                    </a:cubicBezTo>
                    <a:cubicBezTo>
                      <a:pt x="181" y="267"/>
                      <a:pt x="182" y="267"/>
                      <a:pt x="182" y="267"/>
                    </a:cubicBezTo>
                    <a:cubicBezTo>
                      <a:pt x="182" y="267"/>
                      <a:pt x="182" y="267"/>
                      <a:pt x="182" y="267"/>
                    </a:cubicBezTo>
                    <a:cubicBezTo>
                      <a:pt x="183" y="267"/>
                      <a:pt x="183" y="266"/>
                      <a:pt x="183" y="265"/>
                    </a:cubicBezTo>
                    <a:cubicBezTo>
                      <a:pt x="183" y="265"/>
                      <a:pt x="182" y="264"/>
                      <a:pt x="182" y="265"/>
                    </a:cubicBezTo>
                    <a:close/>
                    <a:moveTo>
                      <a:pt x="187" y="263"/>
                    </a:moveTo>
                    <a:cubicBezTo>
                      <a:pt x="187" y="263"/>
                      <a:pt x="187" y="263"/>
                      <a:pt x="187" y="263"/>
                    </a:cubicBezTo>
                    <a:cubicBezTo>
                      <a:pt x="186" y="263"/>
                      <a:pt x="186" y="264"/>
                      <a:pt x="186" y="264"/>
                    </a:cubicBezTo>
                    <a:cubicBezTo>
                      <a:pt x="186" y="265"/>
                      <a:pt x="187" y="265"/>
                      <a:pt x="188" y="265"/>
                    </a:cubicBezTo>
                    <a:cubicBezTo>
                      <a:pt x="188" y="265"/>
                      <a:pt x="188" y="264"/>
                      <a:pt x="188" y="263"/>
                    </a:cubicBezTo>
                    <a:cubicBezTo>
                      <a:pt x="188" y="263"/>
                      <a:pt x="187" y="263"/>
                      <a:pt x="187" y="263"/>
                    </a:cubicBezTo>
                    <a:close/>
                    <a:moveTo>
                      <a:pt x="192" y="261"/>
                    </a:moveTo>
                    <a:cubicBezTo>
                      <a:pt x="192" y="261"/>
                      <a:pt x="192" y="261"/>
                      <a:pt x="192" y="261"/>
                    </a:cubicBezTo>
                    <a:cubicBezTo>
                      <a:pt x="191" y="261"/>
                      <a:pt x="191" y="262"/>
                      <a:pt x="191" y="262"/>
                    </a:cubicBezTo>
                    <a:cubicBezTo>
                      <a:pt x="192" y="263"/>
                      <a:pt x="192" y="263"/>
                      <a:pt x="193" y="263"/>
                    </a:cubicBezTo>
                    <a:cubicBezTo>
                      <a:pt x="193" y="263"/>
                      <a:pt x="193" y="263"/>
                      <a:pt x="193" y="263"/>
                    </a:cubicBezTo>
                    <a:cubicBezTo>
                      <a:pt x="193" y="262"/>
                      <a:pt x="194" y="262"/>
                      <a:pt x="193" y="261"/>
                    </a:cubicBezTo>
                    <a:cubicBezTo>
                      <a:pt x="193" y="261"/>
                      <a:pt x="192" y="260"/>
                      <a:pt x="192" y="261"/>
                    </a:cubicBezTo>
                    <a:close/>
                    <a:moveTo>
                      <a:pt x="197" y="258"/>
                    </a:moveTo>
                    <a:cubicBezTo>
                      <a:pt x="197" y="258"/>
                      <a:pt x="197" y="258"/>
                      <a:pt x="197" y="258"/>
                    </a:cubicBezTo>
                    <a:cubicBezTo>
                      <a:pt x="196" y="258"/>
                      <a:pt x="196" y="259"/>
                      <a:pt x="196" y="260"/>
                    </a:cubicBezTo>
                    <a:cubicBezTo>
                      <a:pt x="197" y="260"/>
                      <a:pt x="197" y="260"/>
                      <a:pt x="198" y="260"/>
                    </a:cubicBezTo>
                    <a:cubicBezTo>
                      <a:pt x="198" y="260"/>
                      <a:pt x="199" y="259"/>
                      <a:pt x="198" y="259"/>
                    </a:cubicBezTo>
                    <a:cubicBezTo>
                      <a:pt x="198" y="258"/>
                      <a:pt x="197" y="258"/>
                      <a:pt x="197" y="258"/>
                    </a:cubicBezTo>
                    <a:close/>
                    <a:moveTo>
                      <a:pt x="202" y="256"/>
                    </a:moveTo>
                    <a:cubicBezTo>
                      <a:pt x="202" y="256"/>
                      <a:pt x="202" y="256"/>
                      <a:pt x="202" y="256"/>
                    </a:cubicBezTo>
                    <a:cubicBezTo>
                      <a:pt x="201" y="256"/>
                      <a:pt x="201" y="257"/>
                      <a:pt x="201" y="257"/>
                    </a:cubicBezTo>
                    <a:cubicBezTo>
                      <a:pt x="202" y="258"/>
                      <a:pt x="202" y="258"/>
                      <a:pt x="203" y="258"/>
                    </a:cubicBezTo>
                    <a:cubicBezTo>
                      <a:pt x="203" y="258"/>
                      <a:pt x="203" y="258"/>
                      <a:pt x="203" y="258"/>
                    </a:cubicBezTo>
                    <a:cubicBezTo>
                      <a:pt x="203" y="257"/>
                      <a:pt x="204" y="257"/>
                      <a:pt x="203" y="256"/>
                    </a:cubicBezTo>
                    <a:cubicBezTo>
                      <a:pt x="203" y="256"/>
                      <a:pt x="202" y="255"/>
                      <a:pt x="202" y="256"/>
                    </a:cubicBezTo>
                    <a:close/>
                    <a:moveTo>
                      <a:pt x="207" y="253"/>
                    </a:moveTo>
                    <a:cubicBezTo>
                      <a:pt x="207" y="253"/>
                      <a:pt x="207" y="253"/>
                      <a:pt x="207" y="253"/>
                    </a:cubicBezTo>
                    <a:cubicBezTo>
                      <a:pt x="206" y="253"/>
                      <a:pt x="206" y="254"/>
                      <a:pt x="206" y="254"/>
                    </a:cubicBezTo>
                    <a:cubicBezTo>
                      <a:pt x="206" y="255"/>
                      <a:pt x="207" y="255"/>
                      <a:pt x="208" y="255"/>
                    </a:cubicBezTo>
                    <a:cubicBezTo>
                      <a:pt x="208" y="255"/>
                      <a:pt x="208" y="255"/>
                      <a:pt x="208" y="255"/>
                    </a:cubicBezTo>
                    <a:cubicBezTo>
                      <a:pt x="208" y="254"/>
                      <a:pt x="208" y="254"/>
                      <a:pt x="208" y="253"/>
                    </a:cubicBezTo>
                    <a:cubicBezTo>
                      <a:pt x="208" y="253"/>
                      <a:pt x="207" y="253"/>
                      <a:pt x="207" y="253"/>
                    </a:cubicBezTo>
                    <a:close/>
                    <a:moveTo>
                      <a:pt x="211" y="250"/>
                    </a:moveTo>
                    <a:cubicBezTo>
                      <a:pt x="211" y="250"/>
                      <a:pt x="211" y="250"/>
                      <a:pt x="211" y="250"/>
                    </a:cubicBezTo>
                    <a:cubicBezTo>
                      <a:pt x="211" y="250"/>
                      <a:pt x="211" y="251"/>
                      <a:pt x="211" y="251"/>
                    </a:cubicBezTo>
                    <a:cubicBezTo>
                      <a:pt x="211" y="252"/>
                      <a:pt x="212" y="252"/>
                      <a:pt x="212" y="252"/>
                    </a:cubicBezTo>
                    <a:cubicBezTo>
                      <a:pt x="212" y="252"/>
                      <a:pt x="212" y="252"/>
                      <a:pt x="212" y="252"/>
                    </a:cubicBezTo>
                    <a:cubicBezTo>
                      <a:pt x="213" y="251"/>
                      <a:pt x="213" y="251"/>
                      <a:pt x="213" y="250"/>
                    </a:cubicBezTo>
                    <a:cubicBezTo>
                      <a:pt x="212" y="250"/>
                      <a:pt x="212" y="250"/>
                      <a:pt x="211" y="250"/>
                    </a:cubicBezTo>
                    <a:close/>
                    <a:moveTo>
                      <a:pt x="216" y="247"/>
                    </a:moveTo>
                    <a:cubicBezTo>
                      <a:pt x="216" y="247"/>
                      <a:pt x="216" y="247"/>
                      <a:pt x="216" y="247"/>
                    </a:cubicBezTo>
                    <a:cubicBezTo>
                      <a:pt x="215" y="247"/>
                      <a:pt x="215" y="248"/>
                      <a:pt x="215" y="248"/>
                    </a:cubicBezTo>
                    <a:cubicBezTo>
                      <a:pt x="216" y="249"/>
                      <a:pt x="217" y="249"/>
                      <a:pt x="217" y="249"/>
                    </a:cubicBezTo>
                    <a:cubicBezTo>
                      <a:pt x="217" y="249"/>
                      <a:pt x="217" y="249"/>
                      <a:pt x="217" y="249"/>
                    </a:cubicBezTo>
                    <a:cubicBezTo>
                      <a:pt x="218" y="248"/>
                      <a:pt x="218" y="248"/>
                      <a:pt x="217" y="247"/>
                    </a:cubicBezTo>
                    <a:cubicBezTo>
                      <a:pt x="217" y="247"/>
                      <a:pt x="216" y="246"/>
                      <a:pt x="216" y="247"/>
                    </a:cubicBezTo>
                    <a:close/>
                    <a:moveTo>
                      <a:pt x="220" y="243"/>
                    </a:moveTo>
                    <a:cubicBezTo>
                      <a:pt x="220" y="243"/>
                      <a:pt x="220" y="243"/>
                      <a:pt x="220" y="243"/>
                    </a:cubicBezTo>
                    <a:cubicBezTo>
                      <a:pt x="220" y="244"/>
                      <a:pt x="220" y="245"/>
                      <a:pt x="220" y="245"/>
                    </a:cubicBezTo>
                    <a:cubicBezTo>
                      <a:pt x="220" y="245"/>
                      <a:pt x="221" y="246"/>
                      <a:pt x="222" y="245"/>
                    </a:cubicBezTo>
                    <a:cubicBezTo>
                      <a:pt x="222" y="245"/>
                      <a:pt x="222" y="245"/>
                      <a:pt x="222" y="245"/>
                    </a:cubicBezTo>
                    <a:cubicBezTo>
                      <a:pt x="222" y="245"/>
                      <a:pt x="222" y="244"/>
                      <a:pt x="222" y="244"/>
                    </a:cubicBezTo>
                    <a:cubicBezTo>
                      <a:pt x="221" y="243"/>
                      <a:pt x="221" y="243"/>
                      <a:pt x="220" y="243"/>
                    </a:cubicBezTo>
                    <a:close/>
                    <a:moveTo>
                      <a:pt x="224" y="240"/>
                    </a:moveTo>
                    <a:cubicBezTo>
                      <a:pt x="224" y="240"/>
                      <a:pt x="224" y="240"/>
                      <a:pt x="224" y="240"/>
                    </a:cubicBezTo>
                    <a:cubicBezTo>
                      <a:pt x="224" y="240"/>
                      <a:pt x="224" y="241"/>
                      <a:pt x="224" y="241"/>
                    </a:cubicBezTo>
                    <a:cubicBezTo>
                      <a:pt x="225" y="242"/>
                      <a:pt x="225" y="242"/>
                      <a:pt x="226" y="242"/>
                    </a:cubicBezTo>
                    <a:cubicBezTo>
                      <a:pt x="226" y="242"/>
                      <a:pt x="226" y="242"/>
                      <a:pt x="226" y="242"/>
                    </a:cubicBezTo>
                    <a:cubicBezTo>
                      <a:pt x="226" y="241"/>
                      <a:pt x="226" y="240"/>
                      <a:pt x="226" y="240"/>
                    </a:cubicBezTo>
                    <a:cubicBezTo>
                      <a:pt x="226" y="240"/>
                      <a:pt x="225" y="240"/>
                      <a:pt x="224" y="240"/>
                    </a:cubicBezTo>
                    <a:close/>
                    <a:moveTo>
                      <a:pt x="229" y="236"/>
                    </a:moveTo>
                    <a:cubicBezTo>
                      <a:pt x="229" y="236"/>
                      <a:pt x="229" y="236"/>
                      <a:pt x="229" y="236"/>
                    </a:cubicBezTo>
                    <a:cubicBezTo>
                      <a:pt x="228" y="237"/>
                      <a:pt x="228" y="237"/>
                      <a:pt x="229" y="238"/>
                    </a:cubicBezTo>
                    <a:cubicBezTo>
                      <a:pt x="229" y="238"/>
                      <a:pt x="230" y="238"/>
                      <a:pt x="230" y="238"/>
                    </a:cubicBezTo>
                    <a:cubicBezTo>
                      <a:pt x="231" y="237"/>
                      <a:pt x="231" y="237"/>
                      <a:pt x="230" y="236"/>
                    </a:cubicBezTo>
                    <a:cubicBezTo>
                      <a:pt x="230" y="236"/>
                      <a:pt x="229" y="236"/>
                      <a:pt x="229" y="236"/>
                    </a:cubicBezTo>
                    <a:close/>
                    <a:moveTo>
                      <a:pt x="233" y="232"/>
                    </a:moveTo>
                    <a:cubicBezTo>
                      <a:pt x="233" y="232"/>
                      <a:pt x="233" y="232"/>
                      <a:pt x="233" y="232"/>
                    </a:cubicBezTo>
                    <a:cubicBezTo>
                      <a:pt x="232" y="233"/>
                      <a:pt x="232" y="234"/>
                      <a:pt x="233" y="234"/>
                    </a:cubicBezTo>
                    <a:cubicBezTo>
                      <a:pt x="233" y="234"/>
                      <a:pt x="234" y="234"/>
                      <a:pt x="234" y="234"/>
                    </a:cubicBezTo>
                    <a:cubicBezTo>
                      <a:pt x="235" y="233"/>
                      <a:pt x="235" y="233"/>
                      <a:pt x="234" y="232"/>
                    </a:cubicBezTo>
                    <a:cubicBezTo>
                      <a:pt x="234" y="232"/>
                      <a:pt x="233" y="232"/>
                      <a:pt x="233" y="232"/>
                    </a:cubicBezTo>
                    <a:close/>
                    <a:moveTo>
                      <a:pt x="236" y="228"/>
                    </a:moveTo>
                    <a:cubicBezTo>
                      <a:pt x="236" y="228"/>
                      <a:pt x="236" y="228"/>
                      <a:pt x="236" y="228"/>
                    </a:cubicBezTo>
                    <a:cubicBezTo>
                      <a:pt x="236" y="229"/>
                      <a:pt x="236" y="230"/>
                      <a:pt x="236" y="230"/>
                    </a:cubicBezTo>
                    <a:cubicBezTo>
                      <a:pt x="237" y="230"/>
                      <a:pt x="238" y="230"/>
                      <a:pt x="238" y="230"/>
                    </a:cubicBezTo>
                    <a:cubicBezTo>
                      <a:pt x="238" y="229"/>
                      <a:pt x="238" y="229"/>
                      <a:pt x="238" y="228"/>
                    </a:cubicBezTo>
                    <a:cubicBezTo>
                      <a:pt x="237" y="228"/>
                      <a:pt x="237" y="228"/>
                      <a:pt x="236" y="228"/>
                    </a:cubicBezTo>
                    <a:close/>
                    <a:moveTo>
                      <a:pt x="240" y="224"/>
                    </a:moveTo>
                    <a:cubicBezTo>
                      <a:pt x="240" y="224"/>
                      <a:pt x="240" y="224"/>
                      <a:pt x="240" y="224"/>
                    </a:cubicBezTo>
                    <a:cubicBezTo>
                      <a:pt x="240" y="225"/>
                      <a:pt x="240" y="225"/>
                      <a:pt x="240" y="226"/>
                    </a:cubicBezTo>
                    <a:cubicBezTo>
                      <a:pt x="241" y="226"/>
                      <a:pt x="241" y="226"/>
                      <a:pt x="242" y="226"/>
                    </a:cubicBezTo>
                    <a:cubicBezTo>
                      <a:pt x="242" y="226"/>
                      <a:pt x="242" y="226"/>
                      <a:pt x="242" y="226"/>
                    </a:cubicBezTo>
                    <a:cubicBezTo>
                      <a:pt x="242" y="225"/>
                      <a:pt x="242" y="224"/>
                      <a:pt x="242" y="224"/>
                    </a:cubicBezTo>
                    <a:cubicBezTo>
                      <a:pt x="241" y="224"/>
                      <a:pt x="240" y="224"/>
                      <a:pt x="240" y="224"/>
                    </a:cubicBezTo>
                    <a:close/>
                    <a:moveTo>
                      <a:pt x="243" y="220"/>
                    </a:moveTo>
                    <a:cubicBezTo>
                      <a:pt x="243" y="220"/>
                      <a:pt x="243" y="220"/>
                      <a:pt x="243" y="220"/>
                    </a:cubicBezTo>
                    <a:cubicBezTo>
                      <a:pt x="243" y="220"/>
                      <a:pt x="243" y="221"/>
                      <a:pt x="244" y="221"/>
                    </a:cubicBezTo>
                    <a:cubicBezTo>
                      <a:pt x="244" y="222"/>
                      <a:pt x="245" y="222"/>
                      <a:pt x="245" y="221"/>
                    </a:cubicBezTo>
                    <a:cubicBezTo>
                      <a:pt x="245" y="221"/>
                      <a:pt x="245" y="221"/>
                      <a:pt x="245" y="221"/>
                    </a:cubicBezTo>
                    <a:cubicBezTo>
                      <a:pt x="246" y="221"/>
                      <a:pt x="246" y="220"/>
                      <a:pt x="245" y="220"/>
                    </a:cubicBezTo>
                    <a:cubicBezTo>
                      <a:pt x="245" y="219"/>
                      <a:pt x="244" y="219"/>
                      <a:pt x="243" y="220"/>
                    </a:cubicBezTo>
                    <a:close/>
                    <a:moveTo>
                      <a:pt x="247" y="215"/>
                    </a:moveTo>
                    <a:cubicBezTo>
                      <a:pt x="247" y="215"/>
                      <a:pt x="247" y="215"/>
                      <a:pt x="247" y="215"/>
                    </a:cubicBezTo>
                    <a:cubicBezTo>
                      <a:pt x="246" y="216"/>
                      <a:pt x="247" y="217"/>
                      <a:pt x="247" y="217"/>
                    </a:cubicBezTo>
                    <a:cubicBezTo>
                      <a:pt x="248" y="217"/>
                      <a:pt x="248" y="217"/>
                      <a:pt x="249" y="217"/>
                    </a:cubicBezTo>
                    <a:cubicBezTo>
                      <a:pt x="249" y="217"/>
                      <a:pt x="249" y="217"/>
                      <a:pt x="249" y="217"/>
                    </a:cubicBezTo>
                    <a:cubicBezTo>
                      <a:pt x="249" y="216"/>
                      <a:pt x="249" y="216"/>
                      <a:pt x="248" y="215"/>
                    </a:cubicBezTo>
                    <a:cubicBezTo>
                      <a:pt x="248" y="215"/>
                      <a:pt x="247" y="215"/>
                      <a:pt x="247" y="215"/>
                    </a:cubicBezTo>
                    <a:close/>
                    <a:moveTo>
                      <a:pt x="250" y="211"/>
                    </a:moveTo>
                    <a:cubicBezTo>
                      <a:pt x="250" y="211"/>
                      <a:pt x="250" y="211"/>
                      <a:pt x="250" y="211"/>
                    </a:cubicBezTo>
                    <a:cubicBezTo>
                      <a:pt x="250" y="211"/>
                      <a:pt x="250" y="212"/>
                      <a:pt x="250" y="212"/>
                    </a:cubicBezTo>
                    <a:cubicBezTo>
                      <a:pt x="251" y="213"/>
                      <a:pt x="251" y="213"/>
                      <a:pt x="252" y="212"/>
                    </a:cubicBezTo>
                    <a:cubicBezTo>
                      <a:pt x="252" y="212"/>
                      <a:pt x="252" y="211"/>
                      <a:pt x="251" y="210"/>
                    </a:cubicBezTo>
                    <a:cubicBezTo>
                      <a:pt x="251" y="210"/>
                      <a:pt x="250" y="210"/>
                      <a:pt x="250" y="211"/>
                    </a:cubicBezTo>
                    <a:close/>
                    <a:moveTo>
                      <a:pt x="253" y="206"/>
                    </a:moveTo>
                    <a:cubicBezTo>
                      <a:pt x="253" y="206"/>
                      <a:pt x="253" y="206"/>
                      <a:pt x="253" y="206"/>
                    </a:cubicBezTo>
                    <a:cubicBezTo>
                      <a:pt x="252" y="207"/>
                      <a:pt x="253" y="207"/>
                      <a:pt x="253" y="208"/>
                    </a:cubicBezTo>
                    <a:cubicBezTo>
                      <a:pt x="254" y="208"/>
                      <a:pt x="254" y="208"/>
                      <a:pt x="255" y="207"/>
                    </a:cubicBezTo>
                    <a:cubicBezTo>
                      <a:pt x="255" y="207"/>
                      <a:pt x="255" y="207"/>
                      <a:pt x="255" y="207"/>
                    </a:cubicBezTo>
                    <a:cubicBezTo>
                      <a:pt x="255" y="207"/>
                      <a:pt x="255" y="206"/>
                      <a:pt x="254" y="206"/>
                    </a:cubicBezTo>
                    <a:cubicBezTo>
                      <a:pt x="254" y="205"/>
                      <a:pt x="253" y="206"/>
                      <a:pt x="253" y="206"/>
                    </a:cubicBezTo>
                    <a:close/>
                    <a:moveTo>
                      <a:pt x="256" y="201"/>
                    </a:moveTo>
                    <a:cubicBezTo>
                      <a:pt x="256" y="201"/>
                      <a:pt x="256" y="201"/>
                      <a:pt x="256" y="201"/>
                    </a:cubicBezTo>
                    <a:cubicBezTo>
                      <a:pt x="255" y="202"/>
                      <a:pt x="255" y="203"/>
                      <a:pt x="256" y="203"/>
                    </a:cubicBezTo>
                    <a:cubicBezTo>
                      <a:pt x="257" y="203"/>
                      <a:pt x="257" y="203"/>
                      <a:pt x="258" y="202"/>
                    </a:cubicBezTo>
                    <a:cubicBezTo>
                      <a:pt x="258" y="202"/>
                      <a:pt x="258" y="202"/>
                      <a:pt x="258" y="202"/>
                    </a:cubicBezTo>
                    <a:cubicBezTo>
                      <a:pt x="258" y="202"/>
                      <a:pt x="258" y="201"/>
                      <a:pt x="257" y="201"/>
                    </a:cubicBezTo>
                    <a:cubicBezTo>
                      <a:pt x="257" y="201"/>
                      <a:pt x="256" y="201"/>
                      <a:pt x="256" y="201"/>
                    </a:cubicBezTo>
                    <a:close/>
                    <a:moveTo>
                      <a:pt x="258" y="196"/>
                    </a:moveTo>
                    <a:cubicBezTo>
                      <a:pt x="258" y="196"/>
                      <a:pt x="258" y="196"/>
                      <a:pt x="258" y="196"/>
                    </a:cubicBezTo>
                    <a:cubicBezTo>
                      <a:pt x="258" y="197"/>
                      <a:pt x="258" y="198"/>
                      <a:pt x="259" y="198"/>
                    </a:cubicBezTo>
                    <a:cubicBezTo>
                      <a:pt x="259" y="198"/>
                      <a:pt x="260" y="198"/>
                      <a:pt x="260" y="197"/>
                    </a:cubicBezTo>
                    <a:cubicBezTo>
                      <a:pt x="260" y="197"/>
                      <a:pt x="260" y="197"/>
                      <a:pt x="260" y="197"/>
                    </a:cubicBezTo>
                    <a:cubicBezTo>
                      <a:pt x="260" y="197"/>
                      <a:pt x="260" y="196"/>
                      <a:pt x="260" y="196"/>
                    </a:cubicBezTo>
                    <a:cubicBezTo>
                      <a:pt x="259" y="196"/>
                      <a:pt x="258" y="196"/>
                      <a:pt x="258" y="196"/>
                    </a:cubicBezTo>
                    <a:close/>
                    <a:moveTo>
                      <a:pt x="260" y="191"/>
                    </a:moveTo>
                    <a:cubicBezTo>
                      <a:pt x="260" y="191"/>
                      <a:pt x="260" y="191"/>
                      <a:pt x="260" y="191"/>
                    </a:cubicBezTo>
                    <a:cubicBezTo>
                      <a:pt x="260" y="192"/>
                      <a:pt x="260" y="193"/>
                      <a:pt x="261" y="193"/>
                    </a:cubicBezTo>
                    <a:cubicBezTo>
                      <a:pt x="262" y="193"/>
                      <a:pt x="262" y="193"/>
                      <a:pt x="262" y="192"/>
                    </a:cubicBezTo>
                    <a:cubicBezTo>
                      <a:pt x="263" y="192"/>
                      <a:pt x="262" y="191"/>
                      <a:pt x="262" y="191"/>
                    </a:cubicBezTo>
                    <a:cubicBezTo>
                      <a:pt x="261" y="190"/>
                      <a:pt x="261" y="191"/>
                      <a:pt x="260" y="191"/>
                    </a:cubicBezTo>
                    <a:close/>
                    <a:moveTo>
                      <a:pt x="262" y="186"/>
                    </a:moveTo>
                    <a:cubicBezTo>
                      <a:pt x="262" y="186"/>
                      <a:pt x="262" y="186"/>
                      <a:pt x="262" y="186"/>
                    </a:cubicBezTo>
                    <a:cubicBezTo>
                      <a:pt x="262" y="187"/>
                      <a:pt x="263" y="187"/>
                      <a:pt x="263" y="188"/>
                    </a:cubicBezTo>
                    <a:cubicBezTo>
                      <a:pt x="264" y="188"/>
                      <a:pt x="264" y="188"/>
                      <a:pt x="265" y="187"/>
                    </a:cubicBezTo>
                    <a:cubicBezTo>
                      <a:pt x="265" y="186"/>
                      <a:pt x="265" y="186"/>
                      <a:pt x="264" y="186"/>
                    </a:cubicBezTo>
                    <a:cubicBezTo>
                      <a:pt x="263" y="185"/>
                      <a:pt x="263" y="186"/>
                      <a:pt x="262" y="186"/>
                    </a:cubicBezTo>
                    <a:close/>
                    <a:moveTo>
                      <a:pt x="264" y="181"/>
                    </a:moveTo>
                    <a:cubicBezTo>
                      <a:pt x="264" y="181"/>
                      <a:pt x="264" y="181"/>
                      <a:pt x="264" y="181"/>
                    </a:cubicBezTo>
                    <a:cubicBezTo>
                      <a:pt x="264" y="182"/>
                      <a:pt x="265" y="182"/>
                      <a:pt x="265" y="182"/>
                    </a:cubicBezTo>
                    <a:cubicBezTo>
                      <a:pt x="266" y="183"/>
                      <a:pt x="266" y="182"/>
                      <a:pt x="267" y="182"/>
                    </a:cubicBezTo>
                    <a:cubicBezTo>
                      <a:pt x="267" y="182"/>
                      <a:pt x="267" y="182"/>
                      <a:pt x="267" y="182"/>
                    </a:cubicBezTo>
                    <a:cubicBezTo>
                      <a:pt x="267" y="181"/>
                      <a:pt x="266" y="180"/>
                      <a:pt x="266" y="180"/>
                    </a:cubicBezTo>
                    <a:cubicBezTo>
                      <a:pt x="265" y="180"/>
                      <a:pt x="265" y="180"/>
                      <a:pt x="264" y="181"/>
                    </a:cubicBezTo>
                    <a:close/>
                    <a:moveTo>
                      <a:pt x="266" y="176"/>
                    </a:moveTo>
                    <a:cubicBezTo>
                      <a:pt x="266" y="176"/>
                      <a:pt x="266" y="176"/>
                      <a:pt x="266" y="176"/>
                    </a:cubicBezTo>
                    <a:cubicBezTo>
                      <a:pt x="266" y="176"/>
                      <a:pt x="266" y="177"/>
                      <a:pt x="267" y="177"/>
                    </a:cubicBezTo>
                    <a:cubicBezTo>
                      <a:pt x="267" y="177"/>
                      <a:pt x="268" y="177"/>
                      <a:pt x="268" y="176"/>
                    </a:cubicBezTo>
                    <a:cubicBezTo>
                      <a:pt x="268" y="176"/>
                      <a:pt x="268" y="176"/>
                      <a:pt x="268" y="176"/>
                    </a:cubicBezTo>
                    <a:cubicBezTo>
                      <a:pt x="268" y="176"/>
                      <a:pt x="268" y="175"/>
                      <a:pt x="267" y="175"/>
                    </a:cubicBezTo>
                    <a:cubicBezTo>
                      <a:pt x="267" y="175"/>
                      <a:pt x="266" y="175"/>
                      <a:pt x="266" y="176"/>
                    </a:cubicBezTo>
                    <a:close/>
                    <a:moveTo>
                      <a:pt x="268" y="170"/>
                    </a:moveTo>
                    <a:cubicBezTo>
                      <a:pt x="268" y="170"/>
                      <a:pt x="268" y="170"/>
                      <a:pt x="268" y="170"/>
                    </a:cubicBezTo>
                    <a:cubicBezTo>
                      <a:pt x="267" y="171"/>
                      <a:pt x="268" y="172"/>
                      <a:pt x="268" y="172"/>
                    </a:cubicBezTo>
                    <a:cubicBezTo>
                      <a:pt x="269" y="172"/>
                      <a:pt x="270" y="171"/>
                      <a:pt x="270" y="171"/>
                    </a:cubicBezTo>
                    <a:cubicBezTo>
                      <a:pt x="270" y="171"/>
                      <a:pt x="270" y="171"/>
                      <a:pt x="270" y="171"/>
                    </a:cubicBezTo>
                    <a:cubicBezTo>
                      <a:pt x="270" y="170"/>
                      <a:pt x="269" y="170"/>
                      <a:pt x="269" y="170"/>
                    </a:cubicBezTo>
                    <a:cubicBezTo>
                      <a:pt x="268" y="169"/>
                      <a:pt x="268" y="170"/>
                      <a:pt x="268" y="170"/>
                    </a:cubicBezTo>
                    <a:close/>
                    <a:moveTo>
                      <a:pt x="269" y="165"/>
                    </a:moveTo>
                    <a:cubicBezTo>
                      <a:pt x="269" y="165"/>
                      <a:pt x="269" y="165"/>
                      <a:pt x="269" y="165"/>
                    </a:cubicBezTo>
                    <a:cubicBezTo>
                      <a:pt x="269" y="166"/>
                      <a:pt x="269" y="166"/>
                      <a:pt x="270" y="166"/>
                    </a:cubicBezTo>
                    <a:cubicBezTo>
                      <a:pt x="270" y="166"/>
                      <a:pt x="271" y="166"/>
                      <a:pt x="271" y="165"/>
                    </a:cubicBezTo>
                    <a:cubicBezTo>
                      <a:pt x="271" y="165"/>
                      <a:pt x="271" y="164"/>
                      <a:pt x="270" y="164"/>
                    </a:cubicBezTo>
                    <a:cubicBezTo>
                      <a:pt x="269" y="164"/>
                      <a:pt x="269" y="164"/>
                      <a:pt x="269" y="165"/>
                    </a:cubicBezTo>
                    <a:close/>
                    <a:moveTo>
                      <a:pt x="270" y="160"/>
                    </a:moveTo>
                    <a:cubicBezTo>
                      <a:pt x="270" y="160"/>
                      <a:pt x="270" y="160"/>
                      <a:pt x="270" y="160"/>
                    </a:cubicBezTo>
                    <a:cubicBezTo>
                      <a:pt x="270" y="160"/>
                      <a:pt x="270" y="161"/>
                      <a:pt x="271" y="161"/>
                    </a:cubicBezTo>
                    <a:cubicBezTo>
                      <a:pt x="271" y="161"/>
                      <a:pt x="272" y="160"/>
                      <a:pt x="272" y="160"/>
                    </a:cubicBezTo>
                    <a:cubicBezTo>
                      <a:pt x="272" y="159"/>
                      <a:pt x="272" y="159"/>
                      <a:pt x="271" y="159"/>
                    </a:cubicBezTo>
                    <a:cubicBezTo>
                      <a:pt x="270" y="158"/>
                      <a:pt x="270" y="159"/>
                      <a:pt x="270" y="160"/>
                    </a:cubicBezTo>
                    <a:close/>
                    <a:moveTo>
                      <a:pt x="271" y="154"/>
                    </a:moveTo>
                    <a:cubicBezTo>
                      <a:pt x="271" y="154"/>
                      <a:pt x="271" y="154"/>
                      <a:pt x="271" y="154"/>
                    </a:cubicBezTo>
                    <a:cubicBezTo>
                      <a:pt x="270" y="155"/>
                      <a:pt x="271" y="155"/>
                      <a:pt x="272" y="155"/>
                    </a:cubicBezTo>
                    <a:cubicBezTo>
                      <a:pt x="272" y="155"/>
                      <a:pt x="273" y="155"/>
                      <a:pt x="273" y="154"/>
                    </a:cubicBezTo>
                    <a:cubicBezTo>
                      <a:pt x="273" y="154"/>
                      <a:pt x="273" y="154"/>
                      <a:pt x="273" y="154"/>
                    </a:cubicBezTo>
                    <a:cubicBezTo>
                      <a:pt x="273" y="154"/>
                      <a:pt x="272" y="153"/>
                      <a:pt x="272" y="153"/>
                    </a:cubicBezTo>
                    <a:cubicBezTo>
                      <a:pt x="271" y="153"/>
                      <a:pt x="271" y="153"/>
                      <a:pt x="271" y="154"/>
                    </a:cubicBezTo>
                    <a:close/>
                    <a:moveTo>
                      <a:pt x="271" y="149"/>
                    </a:moveTo>
                    <a:cubicBezTo>
                      <a:pt x="271" y="149"/>
                      <a:pt x="271" y="149"/>
                      <a:pt x="271" y="149"/>
                    </a:cubicBezTo>
                    <a:cubicBezTo>
                      <a:pt x="271" y="149"/>
                      <a:pt x="272" y="150"/>
                      <a:pt x="272" y="150"/>
                    </a:cubicBezTo>
                    <a:cubicBezTo>
                      <a:pt x="273" y="150"/>
                      <a:pt x="273" y="149"/>
                      <a:pt x="273" y="149"/>
                    </a:cubicBezTo>
                    <a:cubicBezTo>
                      <a:pt x="273" y="148"/>
                      <a:pt x="273" y="148"/>
                      <a:pt x="272" y="147"/>
                    </a:cubicBezTo>
                    <a:cubicBezTo>
                      <a:pt x="272" y="147"/>
                      <a:pt x="271" y="148"/>
                      <a:pt x="271" y="149"/>
                    </a:cubicBezTo>
                    <a:close/>
                    <a:moveTo>
                      <a:pt x="271" y="143"/>
                    </a:moveTo>
                    <a:cubicBezTo>
                      <a:pt x="271" y="143"/>
                      <a:pt x="271" y="143"/>
                      <a:pt x="271" y="143"/>
                    </a:cubicBezTo>
                    <a:cubicBezTo>
                      <a:pt x="271" y="144"/>
                      <a:pt x="272" y="144"/>
                      <a:pt x="273" y="144"/>
                    </a:cubicBezTo>
                    <a:cubicBezTo>
                      <a:pt x="273" y="144"/>
                      <a:pt x="274" y="144"/>
                      <a:pt x="274" y="143"/>
                    </a:cubicBezTo>
                    <a:cubicBezTo>
                      <a:pt x="274" y="143"/>
                      <a:pt x="274" y="143"/>
                      <a:pt x="274" y="143"/>
                    </a:cubicBezTo>
                    <a:cubicBezTo>
                      <a:pt x="274" y="142"/>
                      <a:pt x="273" y="142"/>
                      <a:pt x="273" y="142"/>
                    </a:cubicBezTo>
                    <a:cubicBezTo>
                      <a:pt x="272" y="142"/>
                      <a:pt x="271" y="142"/>
                      <a:pt x="271" y="143"/>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45" name="Rectangle 683"/>
              <p:cNvSpPr>
                <a:spLocks noChangeArrowheads="1"/>
              </p:cNvSpPr>
              <p:nvPr/>
            </p:nvSpPr>
            <p:spPr bwMode="auto">
              <a:xfrm>
                <a:off x="2435226" y="5181601"/>
                <a:ext cx="36513" cy="1206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46" name="Rectangle 684"/>
              <p:cNvSpPr>
                <a:spLocks noChangeArrowheads="1"/>
              </p:cNvSpPr>
              <p:nvPr/>
            </p:nvSpPr>
            <p:spPr bwMode="auto">
              <a:xfrm>
                <a:off x="2389189" y="5205413"/>
                <a:ext cx="36513" cy="96838"/>
              </a:xfrm>
              <a:prstGeom prst="rect">
                <a:avLst/>
              </a:prstGeom>
              <a:solidFill>
                <a:srgbClr val="38A1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47" name="Rectangle 685"/>
              <p:cNvSpPr>
                <a:spLocks noChangeArrowheads="1"/>
              </p:cNvSpPr>
              <p:nvPr/>
            </p:nvSpPr>
            <p:spPr bwMode="auto">
              <a:xfrm>
                <a:off x="2341564" y="5232401"/>
                <a:ext cx="38100" cy="698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48" name="Rectangle 686"/>
              <p:cNvSpPr>
                <a:spLocks noChangeArrowheads="1"/>
              </p:cNvSpPr>
              <p:nvPr/>
            </p:nvSpPr>
            <p:spPr bwMode="auto">
              <a:xfrm>
                <a:off x="2298701" y="5259388"/>
                <a:ext cx="36513" cy="42863"/>
              </a:xfrm>
              <a:prstGeom prst="rect">
                <a:avLst/>
              </a:prstGeom>
              <a:solidFill>
                <a:srgbClr val="38A1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49" name="Freeform 687"/>
              <p:cNvSpPr>
                <a:spLocks/>
              </p:cNvSpPr>
              <p:nvPr/>
            </p:nvSpPr>
            <p:spPr bwMode="auto">
              <a:xfrm>
                <a:off x="1898651" y="4791076"/>
                <a:ext cx="147638" cy="58738"/>
              </a:xfrm>
              <a:custGeom>
                <a:avLst/>
                <a:gdLst>
                  <a:gd name="T0" fmla="*/ 93 w 93"/>
                  <a:gd name="T1" fmla="*/ 0 h 37"/>
                  <a:gd name="T2" fmla="*/ 0 w 93"/>
                  <a:gd name="T3" fmla="*/ 0 h 37"/>
                  <a:gd name="T4" fmla="*/ 45 w 93"/>
                  <a:gd name="T5" fmla="*/ 37 h 37"/>
                  <a:gd name="T6" fmla="*/ 93 w 93"/>
                  <a:gd name="T7" fmla="*/ 0 h 37"/>
                </a:gdLst>
                <a:ahLst/>
                <a:cxnLst>
                  <a:cxn ang="0">
                    <a:pos x="T0" y="T1"/>
                  </a:cxn>
                  <a:cxn ang="0">
                    <a:pos x="T2" y="T3"/>
                  </a:cxn>
                  <a:cxn ang="0">
                    <a:pos x="T4" y="T5"/>
                  </a:cxn>
                  <a:cxn ang="0">
                    <a:pos x="T6" y="T7"/>
                  </a:cxn>
                </a:cxnLst>
                <a:rect l="0" t="0" r="r" b="b"/>
                <a:pathLst>
                  <a:path w="93" h="37">
                    <a:moveTo>
                      <a:pt x="93" y="0"/>
                    </a:moveTo>
                    <a:lnTo>
                      <a:pt x="0" y="0"/>
                    </a:lnTo>
                    <a:lnTo>
                      <a:pt x="45" y="37"/>
                    </a:lnTo>
                    <a:lnTo>
                      <a:pt x="9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50" name="Freeform 688"/>
              <p:cNvSpPr>
                <a:spLocks/>
              </p:cNvSpPr>
              <p:nvPr/>
            </p:nvSpPr>
            <p:spPr bwMode="auto">
              <a:xfrm>
                <a:off x="1895476" y="4794251"/>
                <a:ext cx="60325" cy="96838"/>
              </a:xfrm>
              <a:custGeom>
                <a:avLst/>
                <a:gdLst>
                  <a:gd name="T0" fmla="*/ 38 w 38"/>
                  <a:gd name="T1" fmla="*/ 31 h 61"/>
                  <a:gd name="T2" fmla="*/ 0 w 38"/>
                  <a:gd name="T3" fmla="*/ 0 h 61"/>
                  <a:gd name="T4" fmla="*/ 0 w 38"/>
                  <a:gd name="T5" fmla="*/ 61 h 61"/>
                  <a:gd name="T6" fmla="*/ 38 w 38"/>
                  <a:gd name="T7" fmla="*/ 31 h 61"/>
                </a:gdLst>
                <a:ahLst/>
                <a:cxnLst>
                  <a:cxn ang="0">
                    <a:pos x="T0" y="T1"/>
                  </a:cxn>
                  <a:cxn ang="0">
                    <a:pos x="T2" y="T3"/>
                  </a:cxn>
                  <a:cxn ang="0">
                    <a:pos x="T4" y="T5"/>
                  </a:cxn>
                  <a:cxn ang="0">
                    <a:pos x="T6" y="T7"/>
                  </a:cxn>
                </a:cxnLst>
                <a:rect l="0" t="0" r="r" b="b"/>
                <a:pathLst>
                  <a:path w="38" h="61">
                    <a:moveTo>
                      <a:pt x="38" y="31"/>
                    </a:moveTo>
                    <a:lnTo>
                      <a:pt x="0" y="0"/>
                    </a:lnTo>
                    <a:lnTo>
                      <a:pt x="0" y="61"/>
                    </a:lnTo>
                    <a:lnTo>
                      <a:pt x="38"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51" name="Freeform 689"/>
              <p:cNvSpPr>
                <a:spLocks/>
              </p:cNvSpPr>
              <p:nvPr/>
            </p:nvSpPr>
            <p:spPr bwMode="auto">
              <a:xfrm>
                <a:off x="1898651" y="4846638"/>
                <a:ext cx="147638" cy="47625"/>
              </a:xfrm>
              <a:custGeom>
                <a:avLst/>
                <a:gdLst>
                  <a:gd name="T0" fmla="*/ 53 w 93"/>
                  <a:gd name="T1" fmla="*/ 0 h 30"/>
                  <a:gd name="T2" fmla="*/ 45 w 93"/>
                  <a:gd name="T3" fmla="*/ 5 h 30"/>
                  <a:gd name="T4" fmla="*/ 38 w 93"/>
                  <a:gd name="T5" fmla="*/ 0 h 30"/>
                  <a:gd name="T6" fmla="*/ 0 w 93"/>
                  <a:gd name="T7" fmla="*/ 30 h 30"/>
                  <a:gd name="T8" fmla="*/ 93 w 93"/>
                  <a:gd name="T9" fmla="*/ 30 h 30"/>
                  <a:gd name="T10" fmla="*/ 53 w 93"/>
                  <a:gd name="T11" fmla="*/ 0 h 30"/>
                </a:gdLst>
                <a:ahLst/>
                <a:cxnLst>
                  <a:cxn ang="0">
                    <a:pos x="T0" y="T1"/>
                  </a:cxn>
                  <a:cxn ang="0">
                    <a:pos x="T2" y="T3"/>
                  </a:cxn>
                  <a:cxn ang="0">
                    <a:pos x="T4" y="T5"/>
                  </a:cxn>
                  <a:cxn ang="0">
                    <a:pos x="T6" y="T7"/>
                  </a:cxn>
                  <a:cxn ang="0">
                    <a:pos x="T8" y="T9"/>
                  </a:cxn>
                  <a:cxn ang="0">
                    <a:pos x="T10" y="T11"/>
                  </a:cxn>
                </a:cxnLst>
                <a:rect l="0" t="0" r="r" b="b"/>
                <a:pathLst>
                  <a:path w="93" h="30">
                    <a:moveTo>
                      <a:pt x="53" y="0"/>
                    </a:moveTo>
                    <a:lnTo>
                      <a:pt x="45" y="5"/>
                    </a:lnTo>
                    <a:lnTo>
                      <a:pt x="38" y="0"/>
                    </a:lnTo>
                    <a:lnTo>
                      <a:pt x="0" y="30"/>
                    </a:lnTo>
                    <a:lnTo>
                      <a:pt x="93" y="30"/>
                    </a:lnTo>
                    <a:lnTo>
                      <a:pt x="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52" name="Freeform 690"/>
              <p:cNvSpPr>
                <a:spLocks/>
              </p:cNvSpPr>
              <p:nvPr/>
            </p:nvSpPr>
            <p:spPr bwMode="auto">
              <a:xfrm>
                <a:off x="1989139" y="4794251"/>
                <a:ext cx="60325" cy="96838"/>
              </a:xfrm>
              <a:custGeom>
                <a:avLst/>
                <a:gdLst>
                  <a:gd name="T0" fmla="*/ 0 w 38"/>
                  <a:gd name="T1" fmla="*/ 31 h 61"/>
                  <a:gd name="T2" fmla="*/ 38 w 38"/>
                  <a:gd name="T3" fmla="*/ 61 h 61"/>
                  <a:gd name="T4" fmla="*/ 38 w 38"/>
                  <a:gd name="T5" fmla="*/ 0 h 61"/>
                  <a:gd name="T6" fmla="*/ 0 w 38"/>
                  <a:gd name="T7" fmla="*/ 31 h 61"/>
                </a:gdLst>
                <a:ahLst/>
                <a:cxnLst>
                  <a:cxn ang="0">
                    <a:pos x="T0" y="T1"/>
                  </a:cxn>
                  <a:cxn ang="0">
                    <a:pos x="T2" y="T3"/>
                  </a:cxn>
                  <a:cxn ang="0">
                    <a:pos x="T4" y="T5"/>
                  </a:cxn>
                  <a:cxn ang="0">
                    <a:pos x="T6" y="T7"/>
                  </a:cxn>
                </a:cxnLst>
                <a:rect l="0" t="0" r="r" b="b"/>
                <a:pathLst>
                  <a:path w="38" h="61">
                    <a:moveTo>
                      <a:pt x="0" y="31"/>
                    </a:moveTo>
                    <a:lnTo>
                      <a:pt x="38" y="61"/>
                    </a:lnTo>
                    <a:lnTo>
                      <a:pt x="38" y="0"/>
                    </a:ln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53" name="Freeform 691"/>
              <p:cNvSpPr>
                <a:spLocks/>
              </p:cNvSpPr>
              <p:nvPr/>
            </p:nvSpPr>
            <p:spPr bwMode="auto">
              <a:xfrm>
                <a:off x="2274889" y="5549901"/>
                <a:ext cx="60325" cy="60325"/>
              </a:xfrm>
              <a:custGeom>
                <a:avLst/>
                <a:gdLst>
                  <a:gd name="T0" fmla="*/ 15 w 20"/>
                  <a:gd name="T1" fmla="*/ 19 h 20"/>
                  <a:gd name="T2" fmla="*/ 0 w 20"/>
                  <a:gd name="T3" fmla="*/ 4 h 20"/>
                  <a:gd name="T4" fmla="*/ 3 w 20"/>
                  <a:gd name="T5" fmla="*/ 0 h 20"/>
                  <a:gd name="T6" fmla="*/ 19 w 20"/>
                  <a:gd name="T7" fmla="*/ 16 h 20"/>
                  <a:gd name="T8" fmla="*/ 19 w 20"/>
                  <a:gd name="T9" fmla="*/ 19 h 20"/>
                  <a:gd name="T10" fmla="*/ 15 w 20"/>
                  <a:gd name="T11" fmla="*/ 19 h 20"/>
                </a:gdLst>
                <a:ahLst/>
                <a:cxnLst>
                  <a:cxn ang="0">
                    <a:pos x="T0" y="T1"/>
                  </a:cxn>
                  <a:cxn ang="0">
                    <a:pos x="T2" y="T3"/>
                  </a:cxn>
                  <a:cxn ang="0">
                    <a:pos x="T4" y="T5"/>
                  </a:cxn>
                  <a:cxn ang="0">
                    <a:pos x="T6" y="T7"/>
                  </a:cxn>
                  <a:cxn ang="0">
                    <a:pos x="T8" y="T9"/>
                  </a:cxn>
                  <a:cxn ang="0">
                    <a:pos x="T10" y="T11"/>
                  </a:cxn>
                </a:cxnLst>
                <a:rect l="0" t="0" r="r" b="b"/>
                <a:pathLst>
                  <a:path w="20" h="20">
                    <a:moveTo>
                      <a:pt x="15" y="19"/>
                    </a:moveTo>
                    <a:cubicBezTo>
                      <a:pt x="0" y="4"/>
                      <a:pt x="0" y="4"/>
                      <a:pt x="0" y="4"/>
                    </a:cubicBezTo>
                    <a:cubicBezTo>
                      <a:pt x="3" y="0"/>
                      <a:pt x="3" y="0"/>
                      <a:pt x="3" y="0"/>
                    </a:cubicBezTo>
                    <a:cubicBezTo>
                      <a:pt x="19" y="16"/>
                      <a:pt x="19" y="16"/>
                      <a:pt x="19" y="16"/>
                    </a:cubicBezTo>
                    <a:cubicBezTo>
                      <a:pt x="20" y="17"/>
                      <a:pt x="20" y="18"/>
                      <a:pt x="19" y="19"/>
                    </a:cubicBezTo>
                    <a:cubicBezTo>
                      <a:pt x="18" y="20"/>
                      <a:pt x="16" y="20"/>
                      <a:pt x="15" y="1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54" name="Oval 692"/>
              <p:cNvSpPr>
                <a:spLocks noChangeArrowheads="1"/>
              </p:cNvSpPr>
              <p:nvPr/>
            </p:nvSpPr>
            <p:spPr bwMode="auto">
              <a:xfrm>
                <a:off x="2182814" y="5462588"/>
                <a:ext cx="112713" cy="11112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55" name="Oval 693"/>
              <p:cNvSpPr>
                <a:spLocks noChangeArrowheads="1"/>
              </p:cNvSpPr>
              <p:nvPr/>
            </p:nvSpPr>
            <p:spPr bwMode="auto">
              <a:xfrm>
                <a:off x="2192339" y="5472113"/>
                <a:ext cx="93663" cy="93663"/>
              </a:xfrm>
              <a:prstGeom prst="ellipse">
                <a:avLst/>
              </a:prstGeom>
              <a:solidFill>
                <a:srgbClr val="AD9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56" name="Freeform 694"/>
              <p:cNvSpPr>
                <a:spLocks/>
              </p:cNvSpPr>
              <p:nvPr/>
            </p:nvSpPr>
            <p:spPr bwMode="auto">
              <a:xfrm>
                <a:off x="2201864" y="5476876"/>
                <a:ext cx="84138" cy="88900"/>
              </a:xfrm>
              <a:custGeom>
                <a:avLst/>
                <a:gdLst>
                  <a:gd name="T0" fmla="*/ 19 w 28"/>
                  <a:gd name="T1" fmla="*/ 0 h 29"/>
                  <a:gd name="T2" fmla="*/ 20 w 28"/>
                  <a:gd name="T3" fmla="*/ 4 h 29"/>
                  <a:gd name="T4" fmla="*/ 1 w 28"/>
                  <a:gd name="T5" fmla="*/ 23 h 29"/>
                  <a:gd name="T6" fmla="*/ 0 w 28"/>
                  <a:gd name="T7" fmla="*/ 23 h 29"/>
                  <a:gd name="T8" fmla="*/ 12 w 28"/>
                  <a:gd name="T9" fmla="*/ 29 h 29"/>
                  <a:gd name="T10" fmla="*/ 28 w 28"/>
                  <a:gd name="T11" fmla="*/ 14 h 29"/>
                  <a:gd name="T12" fmla="*/ 19 w 28"/>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8" h="29">
                    <a:moveTo>
                      <a:pt x="19" y="0"/>
                    </a:moveTo>
                    <a:cubicBezTo>
                      <a:pt x="20" y="1"/>
                      <a:pt x="20" y="3"/>
                      <a:pt x="20" y="4"/>
                    </a:cubicBezTo>
                    <a:cubicBezTo>
                      <a:pt x="20" y="15"/>
                      <a:pt x="12" y="23"/>
                      <a:pt x="1" y="23"/>
                    </a:cubicBezTo>
                    <a:cubicBezTo>
                      <a:pt x="1" y="23"/>
                      <a:pt x="1" y="23"/>
                      <a:pt x="0" y="23"/>
                    </a:cubicBezTo>
                    <a:cubicBezTo>
                      <a:pt x="3" y="27"/>
                      <a:pt x="7" y="29"/>
                      <a:pt x="12" y="29"/>
                    </a:cubicBezTo>
                    <a:cubicBezTo>
                      <a:pt x="21" y="29"/>
                      <a:pt x="28" y="22"/>
                      <a:pt x="28" y="14"/>
                    </a:cubicBezTo>
                    <a:cubicBezTo>
                      <a:pt x="28" y="8"/>
                      <a:pt x="24" y="2"/>
                      <a:pt x="19" y="0"/>
                    </a:cubicBezTo>
                    <a:close/>
                  </a:path>
                </a:pathLst>
              </a:custGeom>
              <a:solidFill>
                <a:srgbClr val="937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57" name="Freeform 695"/>
              <p:cNvSpPr>
                <a:spLocks/>
              </p:cNvSpPr>
              <p:nvPr/>
            </p:nvSpPr>
            <p:spPr bwMode="auto">
              <a:xfrm>
                <a:off x="1582739" y="5472113"/>
                <a:ext cx="103188" cy="95250"/>
              </a:xfrm>
              <a:custGeom>
                <a:avLst/>
                <a:gdLst>
                  <a:gd name="T0" fmla="*/ 29 w 34"/>
                  <a:gd name="T1" fmla="*/ 0 h 32"/>
                  <a:gd name="T2" fmla="*/ 4 w 34"/>
                  <a:gd name="T3" fmla="*/ 0 h 32"/>
                  <a:gd name="T4" fmla="*/ 0 w 34"/>
                  <a:gd name="T5" fmla="*/ 4 h 32"/>
                  <a:gd name="T6" fmla="*/ 0 w 34"/>
                  <a:gd name="T7" fmla="*/ 21 h 32"/>
                  <a:gd name="T8" fmla="*/ 4 w 34"/>
                  <a:gd name="T9" fmla="*/ 25 h 32"/>
                  <a:gd name="T10" fmla="*/ 9 w 34"/>
                  <a:gd name="T11" fmla="*/ 25 h 32"/>
                  <a:gd name="T12" fmla="*/ 9 w 34"/>
                  <a:gd name="T13" fmla="*/ 32 h 32"/>
                  <a:gd name="T14" fmla="*/ 16 w 34"/>
                  <a:gd name="T15" fmla="*/ 25 h 32"/>
                  <a:gd name="T16" fmla="*/ 29 w 34"/>
                  <a:gd name="T17" fmla="*/ 25 h 32"/>
                  <a:gd name="T18" fmla="*/ 34 w 34"/>
                  <a:gd name="T19" fmla="*/ 21 h 32"/>
                  <a:gd name="T20" fmla="*/ 34 w 34"/>
                  <a:gd name="T21" fmla="*/ 4 h 32"/>
                  <a:gd name="T22" fmla="*/ 29 w 3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2">
                    <a:moveTo>
                      <a:pt x="29" y="0"/>
                    </a:moveTo>
                    <a:cubicBezTo>
                      <a:pt x="4" y="0"/>
                      <a:pt x="4" y="0"/>
                      <a:pt x="4" y="0"/>
                    </a:cubicBezTo>
                    <a:cubicBezTo>
                      <a:pt x="2" y="0"/>
                      <a:pt x="0" y="2"/>
                      <a:pt x="0" y="4"/>
                    </a:cubicBezTo>
                    <a:cubicBezTo>
                      <a:pt x="0" y="21"/>
                      <a:pt x="0" y="21"/>
                      <a:pt x="0" y="21"/>
                    </a:cubicBezTo>
                    <a:cubicBezTo>
                      <a:pt x="0" y="23"/>
                      <a:pt x="2" y="25"/>
                      <a:pt x="4" y="25"/>
                    </a:cubicBezTo>
                    <a:cubicBezTo>
                      <a:pt x="9" y="25"/>
                      <a:pt x="9" y="25"/>
                      <a:pt x="9" y="25"/>
                    </a:cubicBezTo>
                    <a:cubicBezTo>
                      <a:pt x="9" y="32"/>
                      <a:pt x="9" y="32"/>
                      <a:pt x="9" y="32"/>
                    </a:cubicBezTo>
                    <a:cubicBezTo>
                      <a:pt x="16" y="25"/>
                      <a:pt x="16" y="25"/>
                      <a:pt x="16" y="25"/>
                    </a:cubicBezTo>
                    <a:cubicBezTo>
                      <a:pt x="29" y="25"/>
                      <a:pt x="29" y="25"/>
                      <a:pt x="29" y="25"/>
                    </a:cubicBezTo>
                    <a:cubicBezTo>
                      <a:pt x="31" y="25"/>
                      <a:pt x="34" y="23"/>
                      <a:pt x="34" y="21"/>
                    </a:cubicBezTo>
                    <a:cubicBezTo>
                      <a:pt x="34" y="4"/>
                      <a:pt x="34" y="4"/>
                      <a:pt x="34" y="4"/>
                    </a:cubicBezTo>
                    <a:cubicBezTo>
                      <a:pt x="34" y="2"/>
                      <a:pt x="31" y="0"/>
                      <a:pt x="29"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58" name="Freeform 696"/>
              <p:cNvSpPr>
                <a:spLocks/>
              </p:cNvSpPr>
              <p:nvPr/>
            </p:nvSpPr>
            <p:spPr bwMode="auto">
              <a:xfrm>
                <a:off x="1666876" y="5507038"/>
                <a:ext cx="103188" cy="96838"/>
              </a:xfrm>
              <a:custGeom>
                <a:avLst/>
                <a:gdLst>
                  <a:gd name="T0" fmla="*/ 29 w 34"/>
                  <a:gd name="T1" fmla="*/ 0 h 32"/>
                  <a:gd name="T2" fmla="*/ 7 w 34"/>
                  <a:gd name="T3" fmla="*/ 0 h 32"/>
                  <a:gd name="T4" fmla="*/ 7 w 34"/>
                  <a:gd name="T5" fmla="*/ 9 h 32"/>
                  <a:gd name="T6" fmla="*/ 1 w 34"/>
                  <a:gd name="T7" fmla="*/ 14 h 32"/>
                  <a:gd name="T8" fmla="*/ 0 w 34"/>
                  <a:gd name="T9" fmla="*/ 14 h 32"/>
                  <a:gd name="T10" fmla="*/ 0 w 34"/>
                  <a:gd name="T11" fmla="*/ 20 h 32"/>
                  <a:gd name="T12" fmla="*/ 4 w 34"/>
                  <a:gd name="T13" fmla="*/ 24 h 32"/>
                  <a:gd name="T14" fmla="*/ 17 w 34"/>
                  <a:gd name="T15" fmla="*/ 24 h 32"/>
                  <a:gd name="T16" fmla="*/ 25 w 34"/>
                  <a:gd name="T17" fmla="*/ 32 h 32"/>
                  <a:gd name="T18" fmla="*/ 25 w 34"/>
                  <a:gd name="T19" fmla="*/ 24 h 32"/>
                  <a:gd name="T20" fmla="*/ 29 w 34"/>
                  <a:gd name="T21" fmla="*/ 24 h 32"/>
                  <a:gd name="T22" fmla="*/ 34 w 34"/>
                  <a:gd name="T23" fmla="*/ 20 h 32"/>
                  <a:gd name="T24" fmla="*/ 34 w 34"/>
                  <a:gd name="T25" fmla="*/ 4 h 32"/>
                  <a:gd name="T26" fmla="*/ 29 w 34"/>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2">
                    <a:moveTo>
                      <a:pt x="29" y="0"/>
                    </a:moveTo>
                    <a:cubicBezTo>
                      <a:pt x="7" y="0"/>
                      <a:pt x="7" y="0"/>
                      <a:pt x="7" y="0"/>
                    </a:cubicBezTo>
                    <a:cubicBezTo>
                      <a:pt x="7" y="9"/>
                      <a:pt x="7" y="9"/>
                      <a:pt x="7" y="9"/>
                    </a:cubicBezTo>
                    <a:cubicBezTo>
                      <a:pt x="7" y="12"/>
                      <a:pt x="4" y="14"/>
                      <a:pt x="1" y="14"/>
                    </a:cubicBezTo>
                    <a:cubicBezTo>
                      <a:pt x="0" y="14"/>
                      <a:pt x="0" y="14"/>
                      <a:pt x="0" y="14"/>
                    </a:cubicBezTo>
                    <a:cubicBezTo>
                      <a:pt x="0" y="20"/>
                      <a:pt x="0" y="20"/>
                      <a:pt x="0" y="20"/>
                    </a:cubicBezTo>
                    <a:cubicBezTo>
                      <a:pt x="0" y="23"/>
                      <a:pt x="2" y="24"/>
                      <a:pt x="4" y="24"/>
                    </a:cubicBezTo>
                    <a:cubicBezTo>
                      <a:pt x="17" y="24"/>
                      <a:pt x="17" y="24"/>
                      <a:pt x="17" y="24"/>
                    </a:cubicBezTo>
                    <a:cubicBezTo>
                      <a:pt x="25" y="32"/>
                      <a:pt x="25" y="32"/>
                      <a:pt x="25" y="32"/>
                    </a:cubicBezTo>
                    <a:cubicBezTo>
                      <a:pt x="25" y="24"/>
                      <a:pt x="25" y="24"/>
                      <a:pt x="25" y="24"/>
                    </a:cubicBezTo>
                    <a:cubicBezTo>
                      <a:pt x="29" y="24"/>
                      <a:pt x="29" y="24"/>
                      <a:pt x="29" y="24"/>
                    </a:cubicBezTo>
                    <a:cubicBezTo>
                      <a:pt x="31" y="24"/>
                      <a:pt x="34" y="23"/>
                      <a:pt x="34" y="20"/>
                    </a:cubicBezTo>
                    <a:cubicBezTo>
                      <a:pt x="34" y="4"/>
                      <a:pt x="34" y="4"/>
                      <a:pt x="34" y="4"/>
                    </a:cubicBezTo>
                    <a:cubicBezTo>
                      <a:pt x="34" y="1"/>
                      <a:pt x="31" y="0"/>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59" name="Freeform 697"/>
              <p:cNvSpPr>
                <a:spLocks/>
              </p:cNvSpPr>
              <p:nvPr/>
            </p:nvSpPr>
            <p:spPr bwMode="auto">
              <a:xfrm>
                <a:off x="1549401" y="5211763"/>
                <a:ext cx="114300" cy="76200"/>
              </a:xfrm>
              <a:custGeom>
                <a:avLst/>
                <a:gdLst>
                  <a:gd name="T0" fmla="*/ 10 w 38"/>
                  <a:gd name="T1" fmla="*/ 25 h 25"/>
                  <a:gd name="T2" fmla="*/ 10 w 38"/>
                  <a:gd name="T3" fmla="*/ 16 h 25"/>
                  <a:gd name="T4" fmla="*/ 9 w 38"/>
                  <a:gd name="T5" fmla="*/ 15 h 25"/>
                  <a:gd name="T6" fmla="*/ 9 w 38"/>
                  <a:gd name="T7" fmla="*/ 15 h 25"/>
                  <a:gd name="T8" fmla="*/ 6 w 38"/>
                  <a:gd name="T9" fmla="*/ 15 h 25"/>
                  <a:gd name="T10" fmla="*/ 5 w 38"/>
                  <a:gd name="T11" fmla="*/ 16 h 25"/>
                  <a:gd name="T12" fmla="*/ 3 w 38"/>
                  <a:gd name="T13" fmla="*/ 16 h 25"/>
                  <a:gd name="T14" fmla="*/ 0 w 38"/>
                  <a:gd name="T15" fmla="*/ 12 h 25"/>
                  <a:gd name="T16" fmla="*/ 3 w 38"/>
                  <a:gd name="T17" fmla="*/ 9 h 25"/>
                  <a:gd name="T18" fmla="*/ 5 w 38"/>
                  <a:gd name="T19" fmla="*/ 9 h 25"/>
                  <a:gd name="T20" fmla="*/ 6 w 38"/>
                  <a:gd name="T21" fmla="*/ 10 h 25"/>
                  <a:gd name="T22" fmla="*/ 9 w 38"/>
                  <a:gd name="T23" fmla="*/ 10 h 25"/>
                  <a:gd name="T24" fmla="*/ 9 w 38"/>
                  <a:gd name="T25" fmla="*/ 10 h 25"/>
                  <a:gd name="T26" fmla="*/ 10 w 38"/>
                  <a:gd name="T27" fmla="*/ 9 h 25"/>
                  <a:gd name="T28" fmla="*/ 10 w 38"/>
                  <a:gd name="T29" fmla="*/ 0 h 25"/>
                  <a:gd name="T30" fmla="*/ 38 w 38"/>
                  <a:gd name="T31" fmla="*/ 0 h 25"/>
                  <a:gd name="T32" fmla="*/ 38 w 38"/>
                  <a:gd name="T33" fmla="*/ 25 h 25"/>
                  <a:gd name="T34" fmla="*/ 27 w 38"/>
                  <a:gd name="T35" fmla="*/ 25 h 25"/>
                  <a:gd name="T36" fmla="*/ 26 w 38"/>
                  <a:gd name="T37" fmla="*/ 24 h 25"/>
                  <a:gd name="T38" fmla="*/ 26 w 38"/>
                  <a:gd name="T39" fmla="*/ 24 h 25"/>
                  <a:gd name="T40" fmla="*/ 26 w 38"/>
                  <a:gd name="T41" fmla="*/ 22 h 25"/>
                  <a:gd name="T42" fmla="*/ 27 w 38"/>
                  <a:gd name="T43" fmla="*/ 20 h 25"/>
                  <a:gd name="T44" fmla="*/ 27 w 38"/>
                  <a:gd name="T45" fmla="*/ 18 h 25"/>
                  <a:gd name="T46" fmla="*/ 23 w 38"/>
                  <a:gd name="T47" fmla="*/ 16 h 25"/>
                  <a:gd name="T48" fmla="*/ 20 w 38"/>
                  <a:gd name="T49" fmla="*/ 18 h 25"/>
                  <a:gd name="T50" fmla="*/ 20 w 38"/>
                  <a:gd name="T51" fmla="*/ 20 h 25"/>
                  <a:gd name="T52" fmla="*/ 21 w 38"/>
                  <a:gd name="T53" fmla="*/ 22 h 25"/>
                  <a:gd name="T54" fmla="*/ 21 w 38"/>
                  <a:gd name="T55" fmla="*/ 24 h 25"/>
                  <a:gd name="T56" fmla="*/ 21 w 38"/>
                  <a:gd name="T57" fmla="*/ 24 h 25"/>
                  <a:gd name="T58" fmla="*/ 20 w 38"/>
                  <a:gd name="T59" fmla="*/ 25 h 25"/>
                  <a:gd name="T60" fmla="*/ 10 w 38"/>
                  <a:gd name="T6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25">
                    <a:moveTo>
                      <a:pt x="10" y="25"/>
                    </a:moveTo>
                    <a:cubicBezTo>
                      <a:pt x="10" y="16"/>
                      <a:pt x="10" y="16"/>
                      <a:pt x="10" y="16"/>
                    </a:cubicBezTo>
                    <a:cubicBezTo>
                      <a:pt x="10" y="16"/>
                      <a:pt x="10" y="15"/>
                      <a:pt x="9" y="15"/>
                    </a:cubicBezTo>
                    <a:cubicBezTo>
                      <a:pt x="9" y="15"/>
                      <a:pt x="9" y="15"/>
                      <a:pt x="9" y="15"/>
                    </a:cubicBezTo>
                    <a:cubicBezTo>
                      <a:pt x="8" y="15"/>
                      <a:pt x="7" y="15"/>
                      <a:pt x="6" y="15"/>
                    </a:cubicBezTo>
                    <a:cubicBezTo>
                      <a:pt x="5" y="16"/>
                      <a:pt x="5" y="16"/>
                      <a:pt x="5" y="16"/>
                    </a:cubicBezTo>
                    <a:cubicBezTo>
                      <a:pt x="4" y="16"/>
                      <a:pt x="3" y="16"/>
                      <a:pt x="3" y="16"/>
                    </a:cubicBezTo>
                    <a:cubicBezTo>
                      <a:pt x="1" y="15"/>
                      <a:pt x="0" y="14"/>
                      <a:pt x="0" y="12"/>
                    </a:cubicBezTo>
                    <a:cubicBezTo>
                      <a:pt x="0" y="11"/>
                      <a:pt x="1" y="10"/>
                      <a:pt x="3" y="9"/>
                    </a:cubicBezTo>
                    <a:cubicBezTo>
                      <a:pt x="3" y="9"/>
                      <a:pt x="4" y="9"/>
                      <a:pt x="5" y="9"/>
                    </a:cubicBezTo>
                    <a:cubicBezTo>
                      <a:pt x="6" y="10"/>
                      <a:pt x="6" y="10"/>
                      <a:pt x="6" y="10"/>
                    </a:cubicBezTo>
                    <a:cubicBezTo>
                      <a:pt x="7" y="10"/>
                      <a:pt x="8" y="10"/>
                      <a:pt x="9" y="10"/>
                    </a:cubicBezTo>
                    <a:cubicBezTo>
                      <a:pt x="9" y="10"/>
                      <a:pt x="9" y="10"/>
                      <a:pt x="9" y="10"/>
                    </a:cubicBezTo>
                    <a:cubicBezTo>
                      <a:pt x="10" y="10"/>
                      <a:pt x="10" y="9"/>
                      <a:pt x="10" y="9"/>
                    </a:cubicBezTo>
                    <a:cubicBezTo>
                      <a:pt x="10" y="0"/>
                      <a:pt x="10" y="0"/>
                      <a:pt x="10" y="0"/>
                    </a:cubicBezTo>
                    <a:cubicBezTo>
                      <a:pt x="38" y="0"/>
                      <a:pt x="38" y="0"/>
                      <a:pt x="38" y="0"/>
                    </a:cubicBezTo>
                    <a:cubicBezTo>
                      <a:pt x="38" y="25"/>
                      <a:pt x="38" y="25"/>
                      <a:pt x="38" y="25"/>
                    </a:cubicBezTo>
                    <a:cubicBezTo>
                      <a:pt x="27" y="25"/>
                      <a:pt x="27" y="25"/>
                      <a:pt x="27" y="25"/>
                    </a:cubicBezTo>
                    <a:cubicBezTo>
                      <a:pt x="27" y="25"/>
                      <a:pt x="26" y="25"/>
                      <a:pt x="26" y="24"/>
                    </a:cubicBezTo>
                    <a:cubicBezTo>
                      <a:pt x="26" y="24"/>
                      <a:pt x="26" y="24"/>
                      <a:pt x="26" y="24"/>
                    </a:cubicBezTo>
                    <a:cubicBezTo>
                      <a:pt x="26" y="23"/>
                      <a:pt x="26" y="22"/>
                      <a:pt x="26" y="22"/>
                    </a:cubicBezTo>
                    <a:cubicBezTo>
                      <a:pt x="27" y="20"/>
                      <a:pt x="27" y="20"/>
                      <a:pt x="27" y="20"/>
                    </a:cubicBezTo>
                    <a:cubicBezTo>
                      <a:pt x="27" y="19"/>
                      <a:pt x="27" y="18"/>
                      <a:pt x="27" y="18"/>
                    </a:cubicBezTo>
                    <a:cubicBezTo>
                      <a:pt x="26" y="16"/>
                      <a:pt x="25" y="16"/>
                      <a:pt x="23" y="16"/>
                    </a:cubicBezTo>
                    <a:cubicBezTo>
                      <a:pt x="22" y="16"/>
                      <a:pt x="21" y="16"/>
                      <a:pt x="20" y="18"/>
                    </a:cubicBezTo>
                    <a:cubicBezTo>
                      <a:pt x="20" y="18"/>
                      <a:pt x="20" y="19"/>
                      <a:pt x="20" y="20"/>
                    </a:cubicBezTo>
                    <a:cubicBezTo>
                      <a:pt x="21" y="22"/>
                      <a:pt x="21" y="22"/>
                      <a:pt x="21" y="22"/>
                    </a:cubicBezTo>
                    <a:cubicBezTo>
                      <a:pt x="21" y="22"/>
                      <a:pt x="21" y="23"/>
                      <a:pt x="21" y="24"/>
                    </a:cubicBezTo>
                    <a:cubicBezTo>
                      <a:pt x="21" y="24"/>
                      <a:pt x="21" y="24"/>
                      <a:pt x="21" y="24"/>
                    </a:cubicBezTo>
                    <a:cubicBezTo>
                      <a:pt x="21" y="25"/>
                      <a:pt x="20" y="25"/>
                      <a:pt x="20" y="25"/>
                    </a:cubicBezTo>
                    <a:lnTo>
                      <a:pt x="10" y="25"/>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60" name="Freeform 698"/>
              <p:cNvSpPr>
                <a:spLocks/>
              </p:cNvSpPr>
              <p:nvPr/>
            </p:nvSpPr>
            <p:spPr bwMode="auto">
              <a:xfrm>
                <a:off x="1466851" y="5211763"/>
                <a:ext cx="85725" cy="103188"/>
              </a:xfrm>
              <a:custGeom>
                <a:avLst/>
                <a:gdLst>
                  <a:gd name="T0" fmla="*/ 28 w 28"/>
                  <a:gd name="T1" fmla="*/ 25 h 34"/>
                  <a:gd name="T2" fmla="*/ 18 w 28"/>
                  <a:gd name="T3" fmla="*/ 25 h 34"/>
                  <a:gd name="T4" fmla="*/ 17 w 28"/>
                  <a:gd name="T5" fmla="*/ 26 h 34"/>
                  <a:gd name="T6" fmla="*/ 17 w 28"/>
                  <a:gd name="T7" fmla="*/ 26 h 34"/>
                  <a:gd name="T8" fmla="*/ 17 w 28"/>
                  <a:gd name="T9" fmla="*/ 28 h 34"/>
                  <a:gd name="T10" fmla="*/ 17 w 28"/>
                  <a:gd name="T11" fmla="*/ 30 h 34"/>
                  <a:gd name="T12" fmla="*/ 17 w 28"/>
                  <a:gd name="T13" fmla="*/ 32 h 34"/>
                  <a:gd name="T14" fmla="*/ 14 w 28"/>
                  <a:gd name="T15" fmla="*/ 34 h 34"/>
                  <a:gd name="T16" fmla="*/ 11 w 28"/>
                  <a:gd name="T17" fmla="*/ 32 h 34"/>
                  <a:gd name="T18" fmla="*/ 11 w 28"/>
                  <a:gd name="T19" fmla="*/ 30 h 34"/>
                  <a:gd name="T20" fmla="*/ 11 w 28"/>
                  <a:gd name="T21" fmla="*/ 28 h 34"/>
                  <a:gd name="T22" fmla="*/ 11 w 28"/>
                  <a:gd name="T23" fmla="*/ 26 h 34"/>
                  <a:gd name="T24" fmla="*/ 11 w 28"/>
                  <a:gd name="T25" fmla="*/ 26 h 34"/>
                  <a:gd name="T26" fmla="*/ 10 w 28"/>
                  <a:gd name="T27" fmla="*/ 25 h 34"/>
                  <a:gd name="T28" fmla="*/ 0 w 28"/>
                  <a:gd name="T29" fmla="*/ 25 h 34"/>
                  <a:gd name="T30" fmla="*/ 0 w 28"/>
                  <a:gd name="T31" fmla="*/ 0 h 34"/>
                  <a:gd name="T32" fmla="*/ 28 w 28"/>
                  <a:gd name="T33" fmla="*/ 0 h 34"/>
                  <a:gd name="T34" fmla="*/ 28 w 28"/>
                  <a:gd name="T35" fmla="*/ 9 h 34"/>
                  <a:gd name="T36" fmla="*/ 27 w 28"/>
                  <a:gd name="T37" fmla="*/ 10 h 34"/>
                  <a:gd name="T38" fmla="*/ 27 w 28"/>
                  <a:gd name="T39" fmla="*/ 10 h 34"/>
                  <a:gd name="T40" fmla="*/ 24 w 28"/>
                  <a:gd name="T41" fmla="*/ 10 h 34"/>
                  <a:gd name="T42" fmla="*/ 22 w 28"/>
                  <a:gd name="T43" fmla="*/ 9 h 34"/>
                  <a:gd name="T44" fmla="*/ 20 w 28"/>
                  <a:gd name="T45" fmla="*/ 9 h 34"/>
                  <a:gd name="T46" fmla="*/ 18 w 28"/>
                  <a:gd name="T47" fmla="*/ 12 h 34"/>
                  <a:gd name="T48" fmla="*/ 20 w 28"/>
                  <a:gd name="T49" fmla="*/ 16 h 34"/>
                  <a:gd name="T50" fmla="*/ 22 w 28"/>
                  <a:gd name="T51" fmla="*/ 16 h 34"/>
                  <a:gd name="T52" fmla="*/ 24 w 28"/>
                  <a:gd name="T53" fmla="*/ 15 h 34"/>
                  <a:gd name="T54" fmla="*/ 27 w 28"/>
                  <a:gd name="T55" fmla="*/ 15 h 34"/>
                  <a:gd name="T56" fmla="*/ 27 w 28"/>
                  <a:gd name="T57" fmla="*/ 15 h 34"/>
                  <a:gd name="T58" fmla="*/ 28 w 28"/>
                  <a:gd name="T59" fmla="*/ 16 h 34"/>
                  <a:gd name="T60" fmla="*/ 28 w 28"/>
                  <a:gd name="T61"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 h="34">
                    <a:moveTo>
                      <a:pt x="28" y="25"/>
                    </a:moveTo>
                    <a:cubicBezTo>
                      <a:pt x="18" y="25"/>
                      <a:pt x="18" y="25"/>
                      <a:pt x="18" y="25"/>
                    </a:cubicBezTo>
                    <a:cubicBezTo>
                      <a:pt x="17" y="25"/>
                      <a:pt x="17" y="25"/>
                      <a:pt x="17" y="26"/>
                    </a:cubicBezTo>
                    <a:cubicBezTo>
                      <a:pt x="17" y="26"/>
                      <a:pt x="17" y="26"/>
                      <a:pt x="17" y="26"/>
                    </a:cubicBezTo>
                    <a:cubicBezTo>
                      <a:pt x="16" y="27"/>
                      <a:pt x="16" y="28"/>
                      <a:pt x="17" y="28"/>
                    </a:cubicBezTo>
                    <a:cubicBezTo>
                      <a:pt x="17" y="30"/>
                      <a:pt x="17" y="30"/>
                      <a:pt x="17" y="30"/>
                    </a:cubicBezTo>
                    <a:cubicBezTo>
                      <a:pt x="18" y="31"/>
                      <a:pt x="18" y="32"/>
                      <a:pt x="17" y="32"/>
                    </a:cubicBezTo>
                    <a:cubicBezTo>
                      <a:pt x="17" y="34"/>
                      <a:pt x="15" y="34"/>
                      <a:pt x="14" y="34"/>
                    </a:cubicBezTo>
                    <a:cubicBezTo>
                      <a:pt x="12" y="34"/>
                      <a:pt x="11" y="34"/>
                      <a:pt x="11" y="32"/>
                    </a:cubicBezTo>
                    <a:cubicBezTo>
                      <a:pt x="10" y="32"/>
                      <a:pt x="10" y="31"/>
                      <a:pt x="11" y="30"/>
                    </a:cubicBezTo>
                    <a:cubicBezTo>
                      <a:pt x="11" y="28"/>
                      <a:pt x="11" y="28"/>
                      <a:pt x="11" y="28"/>
                    </a:cubicBezTo>
                    <a:cubicBezTo>
                      <a:pt x="12" y="28"/>
                      <a:pt x="12" y="27"/>
                      <a:pt x="11" y="26"/>
                    </a:cubicBezTo>
                    <a:cubicBezTo>
                      <a:pt x="11" y="26"/>
                      <a:pt x="11" y="26"/>
                      <a:pt x="11" y="26"/>
                    </a:cubicBezTo>
                    <a:cubicBezTo>
                      <a:pt x="11" y="25"/>
                      <a:pt x="11" y="25"/>
                      <a:pt x="10" y="25"/>
                    </a:cubicBezTo>
                    <a:cubicBezTo>
                      <a:pt x="0" y="25"/>
                      <a:pt x="0" y="25"/>
                      <a:pt x="0" y="25"/>
                    </a:cubicBezTo>
                    <a:cubicBezTo>
                      <a:pt x="0" y="0"/>
                      <a:pt x="0" y="0"/>
                      <a:pt x="0" y="0"/>
                    </a:cubicBezTo>
                    <a:cubicBezTo>
                      <a:pt x="28" y="0"/>
                      <a:pt x="28" y="0"/>
                      <a:pt x="28" y="0"/>
                    </a:cubicBezTo>
                    <a:cubicBezTo>
                      <a:pt x="28" y="9"/>
                      <a:pt x="28" y="9"/>
                      <a:pt x="28" y="9"/>
                    </a:cubicBezTo>
                    <a:cubicBezTo>
                      <a:pt x="28" y="9"/>
                      <a:pt x="28" y="10"/>
                      <a:pt x="27" y="10"/>
                    </a:cubicBezTo>
                    <a:cubicBezTo>
                      <a:pt x="27" y="10"/>
                      <a:pt x="27" y="10"/>
                      <a:pt x="27" y="10"/>
                    </a:cubicBezTo>
                    <a:cubicBezTo>
                      <a:pt x="26" y="10"/>
                      <a:pt x="25" y="10"/>
                      <a:pt x="24" y="10"/>
                    </a:cubicBezTo>
                    <a:cubicBezTo>
                      <a:pt x="22" y="9"/>
                      <a:pt x="22" y="9"/>
                      <a:pt x="22" y="9"/>
                    </a:cubicBezTo>
                    <a:cubicBezTo>
                      <a:pt x="22" y="9"/>
                      <a:pt x="21" y="9"/>
                      <a:pt x="20" y="9"/>
                    </a:cubicBezTo>
                    <a:cubicBezTo>
                      <a:pt x="19" y="10"/>
                      <a:pt x="18" y="11"/>
                      <a:pt x="18" y="12"/>
                    </a:cubicBezTo>
                    <a:cubicBezTo>
                      <a:pt x="18" y="14"/>
                      <a:pt x="19" y="15"/>
                      <a:pt x="20" y="16"/>
                    </a:cubicBezTo>
                    <a:cubicBezTo>
                      <a:pt x="21" y="16"/>
                      <a:pt x="22" y="16"/>
                      <a:pt x="22" y="16"/>
                    </a:cubicBezTo>
                    <a:cubicBezTo>
                      <a:pt x="24" y="15"/>
                      <a:pt x="24" y="15"/>
                      <a:pt x="24" y="15"/>
                    </a:cubicBezTo>
                    <a:cubicBezTo>
                      <a:pt x="25" y="15"/>
                      <a:pt x="26" y="15"/>
                      <a:pt x="27" y="15"/>
                    </a:cubicBezTo>
                    <a:cubicBezTo>
                      <a:pt x="27" y="15"/>
                      <a:pt x="27" y="15"/>
                      <a:pt x="27" y="15"/>
                    </a:cubicBezTo>
                    <a:cubicBezTo>
                      <a:pt x="28" y="15"/>
                      <a:pt x="28" y="16"/>
                      <a:pt x="28" y="16"/>
                    </a:cubicBezTo>
                    <a:lnTo>
                      <a:pt x="28" y="2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61" name="Freeform 699"/>
              <p:cNvSpPr>
                <a:spLocks/>
              </p:cNvSpPr>
              <p:nvPr/>
            </p:nvSpPr>
            <p:spPr bwMode="auto">
              <a:xfrm>
                <a:off x="2173289" y="5011738"/>
                <a:ext cx="201613" cy="6350"/>
              </a:xfrm>
              <a:custGeom>
                <a:avLst/>
                <a:gdLst>
                  <a:gd name="T0" fmla="*/ 0 w 66"/>
                  <a:gd name="T1" fmla="*/ 0 h 2"/>
                  <a:gd name="T2" fmla="*/ 0 w 66"/>
                  <a:gd name="T3" fmla="*/ 1 h 2"/>
                  <a:gd name="T4" fmla="*/ 1 w 66"/>
                  <a:gd name="T5" fmla="*/ 2 h 2"/>
                  <a:gd name="T6" fmla="*/ 65 w 66"/>
                  <a:gd name="T7" fmla="*/ 2 h 2"/>
                  <a:gd name="T8" fmla="*/ 66 w 66"/>
                  <a:gd name="T9" fmla="*/ 1 h 2"/>
                  <a:gd name="T10" fmla="*/ 66 w 66"/>
                  <a:gd name="T11" fmla="*/ 0 h 2"/>
                  <a:gd name="T12" fmla="*/ 0 w 6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6" h="2">
                    <a:moveTo>
                      <a:pt x="0" y="0"/>
                    </a:moveTo>
                    <a:cubicBezTo>
                      <a:pt x="0" y="1"/>
                      <a:pt x="0" y="1"/>
                      <a:pt x="0" y="1"/>
                    </a:cubicBezTo>
                    <a:cubicBezTo>
                      <a:pt x="0" y="1"/>
                      <a:pt x="0" y="2"/>
                      <a:pt x="1" y="2"/>
                    </a:cubicBezTo>
                    <a:cubicBezTo>
                      <a:pt x="65" y="2"/>
                      <a:pt x="65" y="2"/>
                      <a:pt x="65" y="2"/>
                    </a:cubicBezTo>
                    <a:cubicBezTo>
                      <a:pt x="66" y="2"/>
                      <a:pt x="66" y="2"/>
                      <a:pt x="66" y="1"/>
                    </a:cubicBezTo>
                    <a:cubicBezTo>
                      <a:pt x="66" y="0"/>
                      <a:pt x="66" y="0"/>
                      <a:pt x="66" y="0"/>
                    </a:cubicBez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62" name="Freeform 700"/>
              <p:cNvSpPr>
                <a:spLocks/>
              </p:cNvSpPr>
              <p:nvPr/>
            </p:nvSpPr>
            <p:spPr bwMode="auto">
              <a:xfrm>
                <a:off x="2171701" y="4978401"/>
                <a:ext cx="203200" cy="36513"/>
              </a:xfrm>
              <a:custGeom>
                <a:avLst/>
                <a:gdLst>
                  <a:gd name="T0" fmla="*/ 67 w 67"/>
                  <a:gd name="T1" fmla="*/ 10 h 12"/>
                  <a:gd name="T2" fmla="*/ 66 w 67"/>
                  <a:gd name="T3" fmla="*/ 12 h 12"/>
                  <a:gd name="T4" fmla="*/ 2 w 67"/>
                  <a:gd name="T5" fmla="*/ 12 h 12"/>
                  <a:gd name="T6" fmla="*/ 1 w 67"/>
                  <a:gd name="T7" fmla="*/ 10 h 12"/>
                  <a:gd name="T8" fmla="*/ 6 w 67"/>
                  <a:gd name="T9" fmla="*/ 1 h 12"/>
                  <a:gd name="T10" fmla="*/ 8 w 67"/>
                  <a:gd name="T11" fmla="*/ 0 h 12"/>
                  <a:gd name="T12" fmla="*/ 59 w 67"/>
                  <a:gd name="T13" fmla="*/ 0 h 12"/>
                  <a:gd name="T14" fmla="*/ 62 w 67"/>
                  <a:gd name="T15" fmla="*/ 1 h 12"/>
                  <a:gd name="T16" fmla="*/ 67 w 67"/>
                  <a:gd name="T1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
                    <a:moveTo>
                      <a:pt x="67" y="10"/>
                    </a:moveTo>
                    <a:cubicBezTo>
                      <a:pt x="67" y="11"/>
                      <a:pt x="67" y="12"/>
                      <a:pt x="66" y="12"/>
                    </a:cubicBezTo>
                    <a:cubicBezTo>
                      <a:pt x="2" y="12"/>
                      <a:pt x="2" y="12"/>
                      <a:pt x="2" y="12"/>
                    </a:cubicBezTo>
                    <a:cubicBezTo>
                      <a:pt x="1" y="12"/>
                      <a:pt x="0" y="11"/>
                      <a:pt x="1" y="10"/>
                    </a:cubicBezTo>
                    <a:cubicBezTo>
                      <a:pt x="6" y="1"/>
                      <a:pt x="6" y="1"/>
                      <a:pt x="6" y="1"/>
                    </a:cubicBezTo>
                    <a:cubicBezTo>
                      <a:pt x="6" y="0"/>
                      <a:pt x="7" y="0"/>
                      <a:pt x="8" y="0"/>
                    </a:cubicBezTo>
                    <a:cubicBezTo>
                      <a:pt x="59" y="0"/>
                      <a:pt x="59" y="0"/>
                      <a:pt x="59" y="0"/>
                    </a:cubicBezTo>
                    <a:cubicBezTo>
                      <a:pt x="60" y="0"/>
                      <a:pt x="62" y="0"/>
                      <a:pt x="62" y="1"/>
                    </a:cubicBezTo>
                    <a:lnTo>
                      <a:pt x="6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63" name="Freeform 701"/>
              <p:cNvSpPr>
                <a:spLocks/>
              </p:cNvSpPr>
              <p:nvPr/>
            </p:nvSpPr>
            <p:spPr bwMode="auto">
              <a:xfrm>
                <a:off x="2189164" y="4867276"/>
                <a:ext cx="166688" cy="111125"/>
              </a:xfrm>
              <a:custGeom>
                <a:avLst/>
                <a:gdLst>
                  <a:gd name="T0" fmla="*/ 55 w 55"/>
                  <a:gd name="T1" fmla="*/ 34 h 37"/>
                  <a:gd name="T2" fmla="*/ 53 w 55"/>
                  <a:gd name="T3" fmla="*/ 37 h 37"/>
                  <a:gd name="T4" fmla="*/ 3 w 55"/>
                  <a:gd name="T5" fmla="*/ 37 h 37"/>
                  <a:gd name="T6" fmla="*/ 0 w 55"/>
                  <a:gd name="T7" fmla="*/ 34 h 37"/>
                  <a:gd name="T8" fmla="*/ 0 w 55"/>
                  <a:gd name="T9" fmla="*/ 2 h 37"/>
                  <a:gd name="T10" fmla="*/ 3 w 55"/>
                  <a:gd name="T11" fmla="*/ 0 h 37"/>
                  <a:gd name="T12" fmla="*/ 53 w 55"/>
                  <a:gd name="T13" fmla="*/ 0 h 37"/>
                  <a:gd name="T14" fmla="*/ 55 w 55"/>
                  <a:gd name="T15" fmla="*/ 2 h 37"/>
                  <a:gd name="T16" fmla="*/ 55 w 55"/>
                  <a:gd name="T17"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7">
                    <a:moveTo>
                      <a:pt x="55" y="34"/>
                    </a:moveTo>
                    <a:cubicBezTo>
                      <a:pt x="55" y="36"/>
                      <a:pt x="54" y="37"/>
                      <a:pt x="53" y="37"/>
                    </a:cubicBezTo>
                    <a:cubicBezTo>
                      <a:pt x="3" y="37"/>
                      <a:pt x="3" y="37"/>
                      <a:pt x="3" y="37"/>
                    </a:cubicBezTo>
                    <a:cubicBezTo>
                      <a:pt x="2" y="37"/>
                      <a:pt x="0" y="36"/>
                      <a:pt x="0" y="34"/>
                    </a:cubicBezTo>
                    <a:cubicBezTo>
                      <a:pt x="0" y="2"/>
                      <a:pt x="0" y="2"/>
                      <a:pt x="0" y="2"/>
                    </a:cubicBezTo>
                    <a:cubicBezTo>
                      <a:pt x="0" y="1"/>
                      <a:pt x="2" y="0"/>
                      <a:pt x="3" y="0"/>
                    </a:cubicBezTo>
                    <a:cubicBezTo>
                      <a:pt x="53" y="0"/>
                      <a:pt x="53" y="0"/>
                      <a:pt x="53" y="0"/>
                    </a:cubicBezTo>
                    <a:cubicBezTo>
                      <a:pt x="54" y="0"/>
                      <a:pt x="55" y="1"/>
                      <a:pt x="55" y="2"/>
                    </a:cubicBezTo>
                    <a:lnTo>
                      <a:pt x="55"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64" name="Rectangle 702"/>
              <p:cNvSpPr>
                <a:spLocks noChangeArrowheads="1"/>
              </p:cNvSpPr>
              <p:nvPr/>
            </p:nvSpPr>
            <p:spPr bwMode="auto">
              <a:xfrm>
                <a:off x="2205039" y="4876801"/>
                <a:ext cx="144463" cy="9048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65" name="Freeform 703"/>
              <p:cNvSpPr>
                <a:spLocks/>
              </p:cNvSpPr>
              <p:nvPr/>
            </p:nvSpPr>
            <p:spPr bwMode="auto">
              <a:xfrm>
                <a:off x="2171701" y="4978401"/>
                <a:ext cx="203200" cy="36513"/>
              </a:xfrm>
              <a:custGeom>
                <a:avLst/>
                <a:gdLst>
                  <a:gd name="T0" fmla="*/ 67 w 67"/>
                  <a:gd name="T1" fmla="*/ 11 h 12"/>
                  <a:gd name="T2" fmla="*/ 7 w 67"/>
                  <a:gd name="T3" fmla="*/ 0 h 12"/>
                  <a:gd name="T4" fmla="*/ 6 w 67"/>
                  <a:gd name="T5" fmla="*/ 1 h 12"/>
                  <a:gd name="T6" fmla="*/ 1 w 67"/>
                  <a:gd name="T7" fmla="*/ 10 h 12"/>
                  <a:gd name="T8" fmla="*/ 2 w 67"/>
                  <a:gd name="T9" fmla="*/ 12 h 12"/>
                  <a:gd name="T10" fmla="*/ 66 w 67"/>
                  <a:gd name="T11" fmla="*/ 12 h 12"/>
                  <a:gd name="T12" fmla="*/ 67 w 67"/>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67" h="12">
                    <a:moveTo>
                      <a:pt x="67" y="11"/>
                    </a:moveTo>
                    <a:cubicBezTo>
                      <a:pt x="7" y="0"/>
                      <a:pt x="7" y="0"/>
                      <a:pt x="7" y="0"/>
                    </a:cubicBezTo>
                    <a:cubicBezTo>
                      <a:pt x="6" y="1"/>
                      <a:pt x="6" y="1"/>
                      <a:pt x="6" y="1"/>
                    </a:cubicBezTo>
                    <a:cubicBezTo>
                      <a:pt x="1" y="10"/>
                      <a:pt x="1" y="10"/>
                      <a:pt x="1" y="10"/>
                    </a:cubicBezTo>
                    <a:cubicBezTo>
                      <a:pt x="0" y="11"/>
                      <a:pt x="1" y="12"/>
                      <a:pt x="2" y="12"/>
                    </a:cubicBezTo>
                    <a:cubicBezTo>
                      <a:pt x="66" y="12"/>
                      <a:pt x="66" y="12"/>
                      <a:pt x="66" y="12"/>
                    </a:cubicBezTo>
                    <a:cubicBezTo>
                      <a:pt x="67" y="12"/>
                      <a:pt x="67" y="12"/>
                      <a:pt x="67" y="11"/>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66" name="Rectangle 704"/>
              <p:cNvSpPr>
                <a:spLocks noChangeArrowheads="1"/>
              </p:cNvSpPr>
              <p:nvPr/>
            </p:nvSpPr>
            <p:spPr bwMode="auto">
              <a:xfrm>
                <a:off x="2271714" y="4973638"/>
                <a:ext cx="3175" cy="3175"/>
              </a:xfrm>
              <a:prstGeom prst="rect">
                <a:avLst/>
              </a:prstGeom>
              <a:solidFill>
                <a:srgbClr val="ADAD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67" name="Freeform 705"/>
              <p:cNvSpPr>
                <a:spLocks/>
              </p:cNvSpPr>
              <p:nvPr/>
            </p:nvSpPr>
            <p:spPr bwMode="auto">
              <a:xfrm>
                <a:off x="1676401" y="5057776"/>
                <a:ext cx="20638" cy="9525"/>
              </a:xfrm>
              <a:custGeom>
                <a:avLst/>
                <a:gdLst>
                  <a:gd name="T0" fmla="*/ 0 w 13"/>
                  <a:gd name="T1" fmla="*/ 0 h 6"/>
                  <a:gd name="T2" fmla="*/ 2 w 13"/>
                  <a:gd name="T3" fmla="*/ 6 h 6"/>
                  <a:gd name="T4" fmla="*/ 11 w 13"/>
                  <a:gd name="T5" fmla="*/ 6 h 6"/>
                  <a:gd name="T6" fmla="*/ 13 w 13"/>
                  <a:gd name="T7" fmla="*/ 0 h 6"/>
                  <a:gd name="T8" fmla="*/ 0 w 13"/>
                  <a:gd name="T9" fmla="*/ 0 h 6"/>
                </a:gdLst>
                <a:ahLst/>
                <a:cxnLst>
                  <a:cxn ang="0">
                    <a:pos x="T0" y="T1"/>
                  </a:cxn>
                  <a:cxn ang="0">
                    <a:pos x="T2" y="T3"/>
                  </a:cxn>
                  <a:cxn ang="0">
                    <a:pos x="T4" y="T5"/>
                  </a:cxn>
                  <a:cxn ang="0">
                    <a:pos x="T6" y="T7"/>
                  </a:cxn>
                  <a:cxn ang="0">
                    <a:pos x="T8" y="T9"/>
                  </a:cxn>
                </a:cxnLst>
                <a:rect l="0" t="0" r="r" b="b"/>
                <a:pathLst>
                  <a:path w="13" h="6">
                    <a:moveTo>
                      <a:pt x="0" y="0"/>
                    </a:moveTo>
                    <a:lnTo>
                      <a:pt x="2" y="6"/>
                    </a:lnTo>
                    <a:lnTo>
                      <a:pt x="11" y="6"/>
                    </a:lnTo>
                    <a:lnTo>
                      <a:pt x="13" y="0"/>
                    </a:lnTo>
                    <a:lnTo>
                      <a:pt x="0" y="0"/>
                    </a:lnTo>
                    <a:close/>
                  </a:path>
                </a:pathLst>
              </a:custGeom>
              <a:solidFill>
                <a:srgbClr val="334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68" name="Freeform 706"/>
              <p:cNvSpPr>
                <a:spLocks/>
              </p:cNvSpPr>
              <p:nvPr/>
            </p:nvSpPr>
            <p:spPr bwMode="auto">
              <a:xfrm>
                <a:off x="1676401" y="5057776"/>
                <a:ext cx="20638" cy="9525"/>
              </a:xfrm>
              <a:custGeom>
                <a:avLst/>
                <a:gdLst>
                  <a:gd name="T0" fmla="*/ 0 w 13"/>
                  <a:gd name="T1" fmla="*/ 0 h 6"/>
                  <a:gd name="T2" fmla="*/ 2 w 13"/>
                  <a:gd name="T3" fmla="*/ 6 h 6"/>
                  <a:gd name="T4" fmla="*/ 11 w 13"/>
                  <a:gd name="T5" fmla="*/ 6 h 6"/>
                  <a:gd name="T6" fmla="*/ 13 w 13"/>
                  <a:gd name="T7" fmla="*/ 0 h 6"/>
                  <a:gd name="T8" fmla="*/ 0 w 13"/>
                  <a:gd name="T9" fmla="*/ 0 h 6"/>
                </a:gdLst>
                <a:ahLst/>
                <a:cxnLst>
                  <a:cxn ang="0">
                    <a:pos x="T0" y="T1"/>
                  </a:cxn>
                  <a:cxn ang="0">
                    <a:pos x="T2" y="T3"/>
                  </a:cxn>
                  <a:cxn ang="0">
                    <a:pos x="T4" y="T5"/>
                  </a:cxn>
                  <a:cxn ang="0">
                    <a:pos x="T6" y="T7"/>
                  </a:cxn>
                  <a:cxn ang="0">
                    <a:pos x="T8" y="T9"/>
                  </a:cxn>
                </a:cxnLst>
                <a:rect l="0" t="0" r="r" b="b"/>
                <a:pathLst>
                  <a:path w="13" h="6">
                    <a:moveTo>
                      <a:pt x="0" y="0"/>
                    </a:moveTo>
                    <a:lnTo>
                      <a:pt x="2" y="6"/>
                    </a:lnTo>
                    <a:lnTo>
                      <a:pt x="11" y="6"/>
                    </a:lnTo>
                    <a:lnTo>
                      <a:pt x="13"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69" name="Oval 707"/>
              <p:cNvSpPr>
                <a:spLocks noChangeArrowheads="1"/>
              </p:cNvSpPr>
              <p:nvPr/>
            </p:nvSpPr>
            <p:spPr bwMode="auto">
              <a:xfrm>
                <a:off x="1600201" y="4883151"/>
                <a:ext cx="173038" cy="171450"/>
              </a:xfrm>
              <a:prstGeom prst="ellipse">
                <a:avLst/>
              </a:pr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70" name="Oval 708"/>
              <p:cNvSpPr>
                <a:spLocks noChangeArrowheads="1"/>
              </p:cNvSpPr>
              <p:nvPr/>
            </p:nvSpPr>
            <p:spPr bwMode="auto">
              <a:xfrm>
                <a:off x="1619251" y="4903788"/>
                <a:ext cx="136525" cy="13335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71" name="Freeform 709"/>
              <p:cNvSpPr>
                <a:spLocks/>
              </p:cNvSpPr>
              <p:nvPr/>
            </p:nvSpPr>
            <p:spPr bwMode="auto">
              <a:xfrm>
                <a:off x="1639889" y="4921251"/>
                <a:ext cx="93663" cy="136525"/>
              </a:xfrm>
              <a:custGeom>
                <a:avLst/>
                <a:gdLst>
                  <a:gd name="T0" fmla="*/ 31 w 31"/>
                  <a:gd name="T1" fmla="*/ 16 h 45"/>
                  <a:gd name="T2" fmla="*/ 14 w 31"/>
                  <a:gd name="T3" fmla="*/ 1 h 45"/>
                  <a:gd name="T4" fmla="*/ 1 w 31"/>
                  <a:gd name="T5" fmla="*/ 14 h 45"/>
                  <a:gd name="T6" fmla="*/ 5 w 31"/>
                  <a:gd name="T7" fmla="*/ 27 h 45"/>
                  <a:gd name="T8" fmla="*/ 10 w 31"/>
                  <a:gd name="T9" fmla="*/ 38 h 45"/>
                  <a:gd name="T10" fmla="*/ 10 w 31"/>
                  <a:gd name="T11" fmla="*/ 45 h 45"/>
                  <a:gd name="T12" fmla="*/ 21 w 31"/>
                  <a:gd name="T13" fmla="*/ 45 h 45"/>
                  <a:gd name="T14" fmla="*/ 21 w 31"/>
                  <a:gd name="T15" fmla="*/ 39 h 45"/>
                  <a:gd name="T16" fmla="*/ 26 w 31"/>
                  <a:gd name="T17" fmla="*/ 27 h 45"/>
                  <a:gd name="T18" fmla="*/ 31 w 31"/>
                  <a:gd name="T19"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5">
                    <a:moveTo>
                      <a:pt x="31" y="16"/>
                    </a:moveTo>
                    <a:cubicBezTo>
                      <a:pt x="31" y="7"/>
                      <a:pt x="23" y="0"/>
                      <a:pt x="14" y="1"/>
                    </a:cubicBezTo>
                    <a:cubicBezTo>
                      <a:pt x="7" y="1"/>
                      <a:pt x="1" y="7"/>
                      <a:pt x="1" y="14"/>
                    </a:cubicBezTo>
                    <a:cubicBezTo>
                      <a:pt x="0" y="19"/>
                      <a:pt x="2" y="23"/>
                      <a:pt x="5" y="27"/>
                    </a:cubicBezTo>
                    <a:cubicBezTo>
                      <a:pt x="8" y="30"/>
                      <a:pt x="10" y="34"/>
                      <a:pt x="10" y="38"/>
                    </a:cubicBezTo>
                    <a:cubicBezTo>
                      <a:pt x="10" y="45"/>
                      <a:pt x="10" y="45"/>
                      <a:pt x="10" y="45"/>
                    </a:cubicBezTo>
                    <a:cubicBezTo>
                      <a:pt x="21" y="45"/>
                      <a:pt x="21" y="45"/>
                      <a:pt x="21" y="45"/>
                    </a:cubicBezTo>
                    <a:cubicBezTo>
                      <a:pt x="21" y="39"/>
                      <a:pt x="21" y="39"/>
                      <a:pt x="21" y="39"/>
                    </a:cubicBezTo>
                    <a:cubicBezTo>
                      <a:pt x="21" y="34"/>
                      <a:pt x="23" y="30"/>
                      <a:pt x="26" y="27"/>
                    </a:cubicBezTo>
                    <a:cubicBezTo>
                      <a:pt x="29" y="24"/>
                      <a:pt x="31" y="20"/>
                      <a:pt x="3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72" name="Freeform 710"/>
              <p:cNvSpPr>
                <a:spLocks/>
              </p:cNvSpPr>
              <p:nvPr/>
            </p:nvSpPr>
            <p:spPr bwMode="auto">
              <a:xfrm>
                <a:off x="1670051" y="5038726"/>
                <a:ext cx="33338" cy="22225"/>
              </a:xfrm>
              <a:custGeom>
                <a:avLst/>
                <a:gdLst>
                  <a:gd name="T0" fmla="*/ 17 w 21"/>
                  <a:gd name="T1" fmla="*/ 14 h 14"/>
                  <a:gd name="T2" fmla="*/ 21 w 21"/>
                  <a:gd name="T3" fmla="*/ 14 h 14"/>
                  <a:gd name="T4" fmla="*/ 21 w 21"/>
                  <a:gd name="T5" fmla="*/ 0 h 14"/>
                  <a:gd name="T6" fmla="*/ 0 w 21"/>
                  <a:gd name="T7" fmla="*/ 0 h 14"/>
                  <a:gd name="T8" fmla="*/ 0 w 21"/>
                  <a:gd name="T9" fmla="*/ 14 h 14"/>
                  <a:gd name="T10" fmla="*/ 4 w 21"/>
                  <a:gd name="T11" fmla="*/ 14 h 14"/>
                  <a:gd name="T12" fmla="*/ 17 w 21"/>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1" h="14">
                    <a:moveTo>
                      <a:pt x="17" y="14"/>
                    </a:moveTo>
                    <a:lnTo>
                      <a:pt x="21" y="14"/>
                    </a:lnTo>
                    <a:lnTo>
                      <a:pt x="21" y="0"/>
                    </a:lnTo>
                    <a:lnTo>
                      <a:pt x="0" y="0"/>
                    </a:lnTo>
                    <a:lnTo>
                      <a:pt x="0" y="14"/>
                    </a:lnTo>
                    <a:lnTo>
                      <a:pt x="4" y="14"/>
                    </a:lnTo>
                    <a:lnTo>
                      <a:pt x="17" y="14"/>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73" name="Freeform 711"/>
              <p:cNvSpPr>
                <a:spLocks/>
              </p:cNvSpPr>
              <p:nvPr/>
            </p:nvSpPr>
            <p:spPr bwMode="auto">
              <a:xfrm>
                <a:off x="2225676" y="4894263"/>
                <a:ext cx="9525" cy="12700"/>
              </a:xfrm>
              <a:custGeom>
                <a:avLst/>
                <a:gdLst>
                  <a:gd name="T0" fmla="*/ 4 w 6"/>
                  <a:gd name="T1" fmla="*/ 8 h 8"/>
                  <a:gd name="T2" fmla="*/ 4 w 6"/>
                  <a:gd name="T3" fmla="*/ 6 h 8"/>
                  <a:gd name="T4" fmla="*/ 6 w 6"/>
                  <a:gd name="T5" fmla="*/ 4 h 8"/>
                  <a:gd name="T6" fmla="*/ 6 w 6"/>
                  <a:gd name="T7" fmla="*/ 6 h 8"/>
                  <a:gd name="T8" fmla="*/ 6 w 6"/>
                  <a:gd name="T9" fmla="*/ 8 h 8"/>
                  <a:gd name="T10" fmla="*/ 6 w 6"/>
                  <a:gd name="T11" fmla="*/ 8 h 8"/>
                  <a:gd name="T12" fmla="*/ 0 w 6"/>
                  <a:gd name="T13" fmla="*/ 8 h 8"/>
                  <a:gd name="T14" fmla="*/ 0 w 6"/>
                  <a:gd name="T15" fmla="*/ 8 h 8"/>
                  <a:gd name="T16" fmla="*/ 0 w 6"/>
                  <a:gd name="T17" fmla="*/ 8 h 8"/>
                  <a:gd name="T18" fmla="*/ 2 w 6"/>
                  <a:gd name="T19" fmla="*/ 8 h 8"/>
                  <a:gd name="T20" fmla="*/ 2 w 6"/>
                  <a:gd name="T21" fmla="*/ 0 h 8"/>
                  <a:gd name="T22" fmla="*/ 0 w 6"/>
                  <a:gd name="T23" fmla="*/ 0 h 8"/>
                  <a:gd name="T24" fmla="*/ 0 w 6"/>
                  <a:gd name="T25" fmla="*/ 0 h 8"/>
                  <a:gd name="T26" fmla="*/ 0 w 6"/>
                  <a:gd name="T27" fmla="*/ 0 h 8"/>
                  <a:gd name="T28" fmla="*/ 4 w 6"/>
                  <a:gd name="T29" fmla="*/ 0 h 8"/>
                  <a:gd name="T30" fmla="*/ 4 w 6"/>
                  <a:gd name="T31" fmla="*/ 8 h 8"/>
                  <a:gd name="T32" fmla="*/ 4 w 6"/>
                  <a:gd name="T3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8">
                    <a:moveTo>
                      <a:pt x="4" y="8"/>
                    </a:moveTo>
                    <a:lnTo>
                      <a:pt x="4" y="6"/>
                    </a:lnTo>
                    <a:lnTo>
                      <a:pt x="6" y="4"/>
                    </a:lnTo>
                    <a:lnTo>
                      <a:pt x="6" y="6"/>
                    </a:lnTo>
                    <a:lnTo>
                      <a:pt x="6" y="8"/>
                    </a:lnTo>
                    <a:lnTo>
                      <a:pt x="6" y="8"/>
                    </a:lnTo>
                    <a:lnTo>
                      <a:pt x="0" y="8"/>
                    </a:lnTo>
                    <a:lnTo>
                      <a:pt x="0" y="8"/>
                    </a:lnTo>
                    <a:lnTo>
                      <a:pt x="0" y="8"/>
                    </a:lnTo>
                    <a:lnTo>
                      <a:pt x="2" y="8"/>
                    </a:lnTo>
                    <a:lnTo>
                      <a:pt x="2" y="0"/>
                    </a:lnTo>
                    <a:lnTo>
                      <a:pt x="0" y="0"/>
                    </a:lnTo>
                    <a:lnTo>
                      <a:pt x="0" y="0"/>
                    </a:lnTo>
                    <a:lnTo>
                      <a:pt x="0" y="0"/>
                    </a:lnTo>
                    <a:lnTo>
                      <a:pt x="4" y="0"/>
                    </a:lnTo>
                    <a:lnTo>
                      <a:pt x="4" y="8"/>
                    </a:lnTo>
                    <a:lnTo>
                      <a:pt x="4"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74" name="Freeform 712"/>
              <p:cNvSpPr>
                <a:spLocks noEditPoints="1"/>
              </p:cNvSpPr>
              <p:nvPr/>
            </p:nvSpPr>
            <p:spPr bwMode="auto">
              <a:xfrm>
                <a:off x="2238376" y="4894263"/>
                <a:ext cx="7938" cy="12700"/>
              </a:xfrm>
              <a:custGeom>
                <a:avLst/>
                <a:gdLst>
                  <a:gd name="T0" fmla="*/ 5 w 5"/>
                  <a:gd name="T1" fmla="*/ 0 h 8"/>
                  <a:gd name="T2" fmla="*/ 5 w 5"/>
                  <a:gd name="T3" fmla="*/ 0 h 8"/>
                  <a:gd name="T4" fmla="*/ 5 w 5"/>
                  <a:gd name="T5" fmla="*/ 8 h 8"/>
                  <a:gd name="T6" fmla="*/ 5 w 5"/>
                  <a:gd name="T7" fmla="*/ 8 h 8"/>
                  <a:gd name="T8" fmla="*/ 2 w 5"/>
                  <a:gd name="T9" fmla="*/ 8 h 8"/>
                  <a:gd name="T10" fmla="*/ 0 w 5"/>
                  <a:gd name="T11" fmla="*/ 8 h 8"/>
                  <a:gd name="T12" fmla="*/ 0 w 5"/>
                  <a:gd name="T13" fmla="*/ 0 h 8"/>
                  <a:gd name="T14" fmla="*/ 2 w 5"/>
                  <a:gd name="T15" fmla="*/ 0 h 8"/>
                  <a:gd name="T16" fmla="*/ 5 w 5"/>
                  <a:gd name="T17" fmla="*/ 0 h 8"/>
                  <a:gd name="T18" fmla="*/ 5 w 5"/>
                  <a:gd name="T19" fmla="*/ 8 h 8"/>
                  <a:gd name="T20" fmla="*/ 5 w 5"/>
                  <a:gd name="T21" fmla="*/ 0 h 8"/>
                  <a:gd name="T22" fmla="*/ 2 w 5"/>
                  <a:gd name="T23" fmla="*/ 0 h 8"/>
                  <a:gd name="T24" fmla="*/ 2 w 5"/>
                  <a:gd name="T25" fmla="*/ 8 h 8"/>
                  <a:gd name="T26" fmla="*/ 5 w 5"/>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8">
                    <a:moveTo>
                      <a:pt x="5" y="0"/>
                    </a:moveTo>
                    <a:lnTo>
                      <a:pt x="5" y="0"/>
                    </a:lnTo>
                    <a:lnTo>
                      <a:pt x="5" y="8"/>
                    </a:lnTo>
                    <a:lnTo>
                      <a:pt x="5" y="8"/>
                    </a:lnTo>
                    <a:lnTo>
                      <a:pt x="2" y="8"/>
                    </a:lnTo>
                    <a:lnTo>
                      <a:pt x="0" y="8"/>
                    </a:lnTo>
                    <a:lnTo>
                      <a:pt x="0" y="0"/>
                    </a:lnTo>
                    <a:lnTo>
                      <a:pt x="2" y="0"/>
                    </a:lnTo>
                    <a:lnTo>
                      <a:pt x="5" y="0"/>
                    </a:lnTo>
                    <a:close/>
                    <a:moveTo>
                      <a:pt x="5" y="8"/>
                    </a:moveTo>
                    <a:lnTo>
                      <a:pt x="5" y="0"/>
                    </a:lnTo>
                    <a:lnTo>
                      <a:pt x="2" y="0"/>
                    </a:lnTo>
                    <a:lnTo>
                      <a:pt x="2" y="8"/>
                    </a:lnTo>
                    <a:lnTo>
                      <a:pt x="5"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75" name="Freeform 713"/>
              <p:cNvSpPr>
                <a:spLocks noEditPoints="1"/>
              </p:cNvSpPr>
              <p:nvPr/>
            </p:nvSpPr>
            <p:spPr bwMode="auto">
              <a:xfrm>
                <a:off x="2252664" y="4894263"/>
                <a:ext cx="6350" cy="12700"/>
              </a:xfrm>
              <a:custGeom>
                <a:avLst/>
                <a:gdLst>
                  <a:gd name="T0" fmla="*/ 4 w 4"/>
                  <a:gd name="T1" fmla="*/ 0 h 8"/>
                  <a:gd name="T2" fmla="*/ 4 w 4"/>
                  <a:gd name="T3" fmla="*/ 0 h 8"/>
                  <a:gd name="T4" fmla="*/ 4 w 4"/>
                  <a:gd name="T5" fmla="*/ 8 h 8"/>
                  <a:gd name="T6" fmla="*/ 4 w 4"/>
                  <a:gd name="T7" fmla="*/ 8 h 8"/>
                  <a:gd name="T8" fmla="*/ 0 w 4"/>
                  <a:gd name="T9" fmla="*/ 8 h 8"/>
                  <a:gd name="T10" fmla="*/ 0 w 4"/>
                  <a:gd name="T11" fmla="*/ 8 h 8"/>
                  <a:gd name="T12" fmla="*/ 0 w 4"/>
                  <a:gd name="T13" fmla="*/ 0 h 8"/>
                  <a:gd name="T14" fmla="*/ 0 w 4"/>
                  <a:gd name="T15" fmla="*/ 0 h 8"/>
                  <a:gd name="T16" fmla="*/ 4 w 4"/>
                  <a:gd name="T17" fmla="*/ 0 h 8"/>
                  <a:gd name="T18" fmla="*/ 4 w 4"/>
                  <a:gd name="T19" fmla="*/ 8 h 8"/>
                  <a:gd name="T20" fmla="*/ 4 w 4"/>
                  <a:gd name="T21" fmla="*/ 0 h 8"/>
                  <a:gd name="T22" fmla="*/ 0 w 4"/>
                  <a:gd name="T23" fmla="*/ 0 h 8"/>
                  <a:gd name="T24" fmla="*/ 0 w 4"/>
                  <a:gd name="T25" fmla="*/ 8 h 8"/>
                  <a:gd name="T26" fmla="*/ 4 w 4"/>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
                    <a:moveTo>
                      <a:pt x="4" y="0"/>
                    </a:moveTo>
                    <a:lnTo>
                      <a:pt x="4" y="0"/>
                    </a:lnTo>
                    <a:lnTo>
                      <a:pt x="4" y="8"/>
                    </a:lnTo>
                    <a:lnTo>
                      <a:pt x="4" y="8"/>
                    </a:lnTo>
                    <a:lnTo>
                      <a:pt x="0" y="8"/>
                    </a:lnTo>
                    <a:lnTo>
                      <a:pt x="0" y="8"/>
                    </a:lnTo>
                    <a:lnTo>
                      <a:pt x="0" y="0"/>
                    </a:lnTo>
                    <a:lnTo>
                      <a:pt x="0" y="0"/>
                    </a:lnTo>
                    <a:lnTo>
                      <a:pt x="4" y="0"/>
                    </a:lnTo>
                    <a:close/>
                    <a:moveTo>
                      <a:pt x="4" y="8"/>
                    </a:moveTo>
                    <a:lnTo>
                      <a:pt x="4" y="0"/>
                    </a:lnTo>
                    <a:lnTo>
                      <a:pt x="0" y="0"/>
                    </a:lnTo>
                    <a:lnTo>
                      <a:pt x="0" y="8"/>
                    </a:lnTo>
                    <a:lnTo>
                      <a:pt x="4"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76" name="Freeform 714"/>
              <p:cNvSpPr>
                <a:spLocks/>
              </p:cNvSpPr>
              <p:nvPr/>
            </p:nvSpPr>
            <p:spPr bwMode="auto">
              <a:xfrm>
                <a:off x="2265364" y="4894263"/>
                <a:ext cx="9525" cy="12700"/>
              </a:xfrm>
              <a:custGeom>
                <a:avLst/>
                <a:gdLst>
                  <a:gd name="T0" fmla="*/ 4 w 6"/>
                  <a:gd name="T1" fmla="*/ 8 h 8"/>
                  <a:gd name="T2" fmla="*/ 4 w 6"/>
                  <a:gd name="T3" fmla="*/ 6 h 8"/>
                  <a:gd name="T4" fmla="*/ 4 w 6"/>
                  <a:gd name="T5" fmla="*/ 4 h 8"/>
                  <a:gd name="T6" fmla="*/ 6 w 6"/>
                  <a:gd name="T7" fmla="*/ 6 h 8"/>
                  <a:gd name="T8" fmla="*/ 6 w 6"/>
                  <a:gd name="T9" fmla="*/ 8 h 8"/>
                  <a:gd name="T10" fmla="*/ 4 w 6"/>
                  <a:gd name="T11" fmla="*/ 8 h 8"/>
                  <a:gd name="T12" fmla="*/ 0 w 6"/>
                  <a:gd name="T13" fmla="*/ 8 h 8"/>
                  <a:gd name="T14" fmla="*/ 0 w 6"/>
                  <a:gd name="T15" fmla="*/ 8 h 8"/>
                  <a:gd name="T16" fmla="*/ 0 w 6"/>
                  <a:gd name="T17" fmla="*/ 8 h 8"/>
                  <a:gd name="T18" fmla="*/ 2 w 6"/>
                  <a:gd name="T19" fmla="*/ 8 h 8"/>
                  <a:gd name="T20" fmla="*/ 2 w 6"/>
                  <a:gd name="T21" fmla="*/ 0 h 8"/>
                  <a:gd name="T22" fmla="*/ 0 w 6"/>
                  <a:gd name="T23" fmla="*/ 0 h 8"/>
                  <a:gd name="T24" fmla="*/ 0 w 6"/>
                  <a:gd name="T25" fmla="*/ 0 h 8"/>
                  <a:gd name="T26" fmla="*/ 0 w 6"/>
                  <a:gd name="T27" fmla="*/ 0 h 8"/>
                  <a:gd name="T28" fmla="*/ 4 w 6"/>
                  <a:gd name="T29" fmla="*/ 0 h 8"/>
                  <a:gd name="T30" fmla="*/ 4 w 6"/>
                  <a:gd name="T31" fmla="*/ 8 h 8"/>
                  <a:gd name="T32" fmla="*/ 4 w 6"/>
                  <a:gd name="T3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8">
                    <a:moveTo>
                      <a:pt x="4" y="8"/>
                    </a:moveTo>
                    <a:lnTo>
                      <a:pt x="4" y="6"/>
                    </a:lnTo>
                    <a:lnTo>
                      <a:pt x="4" y="4"/>
                    </a:lnTo>
                    <a:lnTo>
                      <a:pt x="6" y="6"/>
                    </a:lnTo>
                    <a:lnTo>
                      <a:pt x="6" y="8"/>
                    </a:lnTo>
                    <a:lnTo>
                      <a:pt x="4" y="8"/>
                    </a:lnTo>
                    <a:lnTo>
                      <a:pt x="0" y="8"/>
                    </a:lnTo>
                    <a:lnTo>
                      <a:pt x="0" y="8"/>
                    </a:lnTo>
                    <a:lnTo>
                      <a:pt x="0" y="8"/>
                    </a:lnTo>
                    <a:lnTo>
                      <a:pt x="2" y="8"/>
                    </a:lnTo>
                    <a:lnTo>
                      <a:pt x="2" y="0"/>
                    </a:lnTo>
                    <a:lnTo>
                      <a:pt x="0" y="0"/>
                    </a:lnTo>
                    <a:lnTo>
                      <a:pt x="0" y="0"/>
                    </a:lnTo>
                    <a:lnTo>
                      <a:pt x="0" y="0"/>
                    </a:lnTo>
                    <a:lnTo>
                      <a:pt x="4" y="0"/>
                    </a:lnTo>
                    <a:lnTo>
                      <a:pt x="4" y="8"/>
                    </a:lnTo>
                    <a:lnTo>
                      <a:pt x="4"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77" name="Freeform 715"/>
              <p:cNvSpPr>
                <a:spLocks noEditPoints="1"/>
              </p:cNvSpPr>
              <p:nvPr/>
            </p:nvSpPr>
            <p:spPr bwMode="auto">
              <a:xfrm>
                <a:off x="2276476" y="4894263"/>
                <a:ext cx="9525" cy="12700"/>
              </a:xfrm>
              <a:custGeom>
                <a:avLst/>
                <a:gdLst>
                  <a:gd name="T0" fmla="*/ 4 w 6"/>
                  <a:gd name="T1" fmla="*/ 0 h 8"/>
                  <a:gd name="T2" fmla="*/ 6 w 6"/>
                  <a:gd name="T3" fmla="*/ 0 h 8"/>
                  <a:gd name="T4" fmla="*/ 6 w 6"/>
                  <a:gd name="T5" fmla="*/ 8 h 8"/>
                  <a:gd name="T6" fmla="*/ 4 w 6"/>
                  <a:gd name="T7" fmla="*/ 8 h 8"/>
                  <a:gd name="T8" fmla="*/ 2 w 6"/>
                  <a:gd name="T9" fmla="*/ 8 h 8"/>
                  <a:gd name="T10" fmla="*/ 0 w 6"/>
                  <a:gd name="T11" fmla="*/ 8 h 8"/>
                  <a:gd name="T12" fmla="*/ 0 w 6"/>
                  <a:gd name="T13" fmla="*/ 0 h 8"/>
                  <a:gd name="T14" fmla="*/ 2 w 6"/>
                  <a:gd name="T15" fmla="*/ 0 h 8"/>
                  <a:gd name="T16" fmla="*/ 4 w 6"/>
                  <a:gd name="T17" fmla="*/ 0 h 8"/>
                  <a:gd name="T18" fmla="*/ 4 w 6"/>
                  <a:gd name="T19" fmla="*/ 8 h 8"/>
                  <a:gd name="T20" fmla="*/ 4 w 6"/>
                  <a:gd name="T21" fmla="*/ 0 h 8"/>
                  <a:gd name="T22" fmla="*/ 2 w 6"/>
                  <a:gd name="T23" fmla="*/ 0 h 8"/>
                  <a:gd name="T24" fmla="*/ 2 w 6"/>
                  <a:gd name="T25" fmla="*/ 8 h 8"/>
                  <a:gd name="T26" fmla="*/ 4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4" y="0"/>
                    </a:moveTo>
                    <a:lnTo>
                      <a:pt x="6" y="0"/>
                    </a:lnTo>
                    <a:lnTo>
                      <a:pt x="6" y="8"/>
                    </a:lnTo>
                    <a:lnTo>
                      <a:pt x="4" y="8"/>
                    </a:lnTo>
                    <a:lnTo>
                      <a:pt x="2" y="8"/>
                    </a:lnTo>
                    <a:lnTo>
                      <a:pt x="0" y="8"/>
                    </a:lnTo>
                    <a:lnTo>
                      <a:pt x="0" y="0"/>
                    </a:lnTo>
                    <a:lnTo>
                      <a:pt x="2" y="0"/>
                    </a:lnTo>
                    <a:lnTo>
                      <a:pt x="4" y="0"/>
                    </a:lnTo>
                    <a:close/>
                    <a:moveTo>
                      <a:pt x="4" y="8"/>
                    </a:moveTo>
                    <a:lnTo>
                      <a:pt x="4" y="0"/>
                    </a:lnTo>
                    <a:lnTo>
                      <a:pt x="2" y="0"/>
                    </a:lnTo>
                    <a:lnTo>
                      <a:pt x="2" y="8"/>
                    </a:lnTo>
                    <a:lnTo>
                      <a:pt x="4"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78" name="Freeform 716"/>
              <p:cNvSpPr>
                <a:spLocks/>
              </p:cNvSpPr>
              <p:nvPr/>
            </p:nvSpPr>
            <p:spPr bwMode="auto">
              <a:xfrm>
                <a:off x="2289176" y="4894263"/>
                <a:ext cx="9525" cy="12700"/>
              </a:xfrm>
              <a:custGeom>
                <a:avLst/>
                <a:gdLst>
                  <a:gd name="T0" fmla="*/ 6 w 6"/>
                  <a:gd name="T1" fmla="*/ 8 h 8"/>
                  <a:gd name="T2" fmla="*/ 6 w 6"/>
                  <a:gd name="T3" fmla="*/ 6 h 8"/>
                  <a:gd name="T4" fmla="*/ 6 w 6"/>
                  <a:gd name="T5" fmla="*/ 4 h 8"/>
                  <a:gd name="T6" fmla="*/ 6 w 6"/>
                  <a:gd name="T7" fmla="*/ 6 h 8"/>
                  <a:gd name="T8" fmla="*/ 6 w 6"/>
                  <a:gd name="T9" fmla="*/ 8 h 8"/>
                  <a:gd name="T10" fmla="*/ 6 w 6"/>
                  <a:gd name="T11" fmla="*/ 8 h 8"/>
                  <a:gd name="T12" fmla="*/ 2 w 6"/>
                  <a:gd name="T13" fmla="*/ 8 h 8"/>
                  <a:gd name="T14" fmla="*/ 0 w 6"/>
                  <a:gd name="T15" fmla="*/ 8 h 8"/>
                  <a:gd name="T16" fmla="*/ 2 w 6"/>
                  <a:gd name="T17" fmla="*/ 8 h 8"/>
                  <a:gd name="T18" fmla="*/ 4 w 6"/>
                  <a:gd name="T19" fmla="*/ 8 h 8"/>
                  <a:gd name="T20" fmla="*/ 4 w 6"/>
                  <a:gd name="T21" fmla="*/ 0 h 8"/>
                  <a:gd name="T22" fmla="*/ 2 w 6"/>
                  <a:gd name="T23" fmla="*/ 0 h 8"/>
                  <a:gd name="T24" fmla="*/ 0 w 6"/>
                  <a:gd name="T25" fmla="*/ 0 h 8"/>
                  <a:gd name="T26" fmla="*/ 2 w 6"/>
                  <a:gd name="T27" fmla="*/ 0 h 8"/>
                  <a:gd name="T28" fmla="*/ 4 w 6"/>
                  <a:gd name="T29" fmla="*/ 0 h 8"/>
                  <a:gd name="T30" fmla="*/ 4 w 6"/>
                  <a:gd name="T31" fmla="*/ 8 h 8"/>
                  <a:gd name="T32" fmla="*/ 6 w 6"/>
                  <a:gd name="T3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8">
                    <a:moveTo>
                      <a:pt x="6" y="8"/>
                    </a:moveTo>
                    <a:lnTo>
                      <a:pt x="6" y="6"/>
                    </a:lnTo>
                    <a:lnTo>
                      <a:pt x="6" y="4"/>
                    </a:lnTo>
                    <a:lnTo>
                      <a:pt x="6" y="6"/>
                    </a:lnTo>
                    <a:lnTo>
                      <a:pt x="6" y="8"/>
                    </a:lnTo>
                    <a:lnTo>
                      <a:pt x="6" y="8"/>
                    </a:lnTo>
                    <a:lnTo>
                      <a:pt x="2" y="8"/>
                    </a:lnTo>
                    <a:lnTo>
                      <a:pt x="0" y="8"/>
                    </a:lnTo>
                    <a:lnTo>
                      <a:pt x="2" y="8"/>
                    </a:lnTo>
                    <a:lnTo>
                      <a:pt x="4" y="8"/>
                    </a:lnTo>
                    <a:lnTo>
                      <a:pt x="4" y="0"/>
                    </a:lnTo>
                    <a:lnTo>
                      <a:pt x="2" y="0"/>
                    </a:lnTo>
                    <a:lnTo>
                      <a:pt x="0" y="0"/>
                    </a:lnTo>
                    <a:lnTo>
                      <a:pt x="2" y="0"/>
                    </a:lnTo>
                    <a:lnTo>
                      <a:pt x="4" y="0"/>
                    </a:lnTo>
                    <a:lnTo>
                      <a:pt x="4" y="8"/>
                    </a:lnTo>
                    <a:lnTo>
                      <a:pt x="6"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79" name="Freeform 717"/>
              <p:cNvSpPr>
                <a:spLocks noEditPoints="1"/>
              </p:cNvSpPr>
              <p:nvPr/>
            </p:nvSpPr>
            <p:spPr bwMode="auto">
              <a:xfrm>
                <a:off x="2305051" y="4894263"/>
                <a:ext cx="7938" cy="12700"/>
              </a:xfrm>
              <a:custGeom>
                <a:avLst/>
                <a:gdLst>
                  <a:gd name="T0" fmla="*/ 3 w 5"/>
                  <a:gd name="T1" fmla="*/ 0 h 8"/>
                  <a:gd name="T2" fmla="*/ 5 w 5"/>
                  <a:gd name="T3" fmla="*/ 0 h 8"/>
                  <a:gd name="T4" fmla="*/ 5 w 5"/>
                  <a:gd name="T5" fmla="*/ 8 h 8"/>
                  <a:gd name="T6" fmla="*/ 3 w 5"/>
                  <a:gd name="T7" fmla="*/ 8 h 8"/>
                  <a:gd name="T8" fmla="*/ 0 w 5"/>
                  <a:gd name="T9" fmla="*/ 8 h 8"/>
                  <a:gd name="T10" fmla="*/ 0 w 5"/>
                  <a:gd name="T11" fmla="*/ 8 h 8"/>
                  <a:gd name="T12" fmla="*/ 0 w 5"/>
                  <a:gd name="T13" fmla="*/ 0 h 8"/>
                  <a:gd name="T14" fmla="*/ 0 w 5"/>
                  <a:gd name="T15" fmla="*/ 0 h 8"/>
                  <a:gd name="T16" fmla="*/ 3 w 5"/>
                  <a:gd name="T17" fmla="*/ 0 h 8"/>
                  <a:gd name="T18" fmla="*/ 3 w 5"/>
                  <a:gd name="T19" fmla="*/ 8 h 8"/>
                  <a:gd name="T20" fmla="*/ 3 w 5"/>
                  <a:gd name="T21" fmla="*/ 0 h 8"/>
                  <a:gd name="T22" fmla="*/ 0 w 5"/>
                  <a:gd name="T23" fmla="*/ 0 h 8"/>
                  <a:gd name="T24" fmla="*/ 0 w 5"/>
                  <a:gd name="T25" fmla="*/ 8 h 8"/>
                  <a:gd name="T26" fmla="*/ 3 w 5"/>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8">
                    <a:moveTo>
                      <a:pt x="3" y="0"/>
                    </a:moveTo>
                    <a:lnTo>
                      <a:pt x="5" y="0"/>
                    </a:lnTo>
                    <a:lnTo>
                      <a:pt x="5" y="8"/>
                    </a:lnTo>
                    <a:lnTo>
                      <a:pt x="3" y="8"/>
                    </a:lnTo>
                    <a:lnTo>
                      <a:pt x="0" y="8"/>
                    </a:lnTo>
                    <a:lnTo>
                      <a:pt x="0" y="8"/>
                    </a:lnTo>
                    <a:lnTo>
                      <a:pt x="0" y="0"/>
                    </a:lnTo>
                    <a:lnTo>
                      <a:pt x="0" y="0"/>
                    </a:lnTo>
                    <a:lnTo>
                      <a:pt x="3" y="0"/>
                    </a:lnTo>
                    <a:close/>
                    <a:moveTo>
                      <a:pt x="3" y="8"/>
                    </a:moveTo>
                    <a:lnTo>
                      <a:pt x="3" y="0"/>
                    </a:lnTo>
                    <a:lnTo>
                      <a:pt x="0" y="0"/>
                    </a:lnTo>
                    <a:lnTo>
                      <a:pt x="0" y="8"/>
                    </a:lnTo>
                    <a:lnTo>
                      <a:pt x="3"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80" name="Freeform 718"/>
              <p:cNvSpPr>
                <a:spLocks/>
              </p:cNvSpPr>
              <p:nvPr/>
            </p:nvSpPr>
            <p:spPr bwMode="auto">
              <a:xfrm>
                <a:off x="2316164" y="4894263"/>
                <a:ext cx="9525" cy="12700"/>
              </a:xfrm>
              <a:custGeom>
                <a:avLst/>
                <a:gdLst>
                  <a:gd name="T0" fmla="*/ 4 w 6"/>
                  <a:gd name="T1" fmla="*/ 8 h 8"/>
                  <a:gd name="T2" fmla="*/ 4 w 6"/>
                  <a:gd name="T3" fmla="*/ 6 h 8"/>
                  <a:gd name="T4" fmla="*/ 6 w 6"/>
                  <a:gd name="T5" fmla="*/ 4 h 8"/>
                  <a:gd name="T6" fmla="*/ 6 w 6"/>
                  <a:gd name="T7" fmla="*/ 6 h 8"/>
                  <a:gd name="T8" fmla="*/ 6 w 6"/>
                  <a:gd name="T9" fmla="*/ 8 h 8"/>
                  <a:gd name="T10" fmla="*/ 6 w 6"/>
                  <a:gd name="T11" fmla="*/ 8 h 8"/>
                  <a:gd name="T12" fmla="*/ 0 w 6"/>
                  <a:gd name="T13" fmla="*/ 8 h 8"/>
                  <a:gd name="T14" fmla="*/ 0 w 6"/>
                  <a:gd name="T15" fmla="*/ 8 h 8"/>
                  <a:gd name="T16" fmla="*/ 0 w 6"/>
                  <a:gd name="T17" fmla="*/ 8 h 8"/>
                  <a:gd name="T18" fmla="*/ 2 w 6"/>
                  <a:gd name="T19" fmla="*/ 8 h 8"/>
                  <a:gd name="T20" fmla="*/ 2 w 6"/>
                  <a:gd name="T21" fmla="*/ 0 h 8"/>
                  <a:gd name="T22" fmla="*/ 0 w 6"/>
                  <a:gd name="T23" fmla="*/ 0 h 8"/>
                  <a:gd name="T24" fmla="*/ 0 w 6"/>
                  <a:gd name="T25" fmla="*/ 0 h 8"/>
                  <a:gd name="T26" fmla="*/ 0 w 6"/>
                  <a:gd name="T27" fmla="*/ 0 h 8"/>
                  <a:gd name="T28" fmla="*/ 4 w 6"/>
                  <a:gd name="T29" fmla="*/ 0 h 8"/>
                  <a:gd name="T30" fmla="*/ 4 w 6"/>
                  <a:gd name="T31" fmla="*/ 8 h 8"/>
                  <a:gd name="T32" fmla="*/ 4 w 6"/>
                  <a:gd name="T3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8">
                    <a:moveTo>
                      <a:pt x="4" y="8"/>
                    </a:moveTo>
                    <a:lnTo>
                      <a:pt x="4" y="6"/>
                    </a:lnTo>
                    <a:lnTo>
                      <a:pt x="6" y="4"/>
                    </a:lnTo>
                    <a:lnTo>
                      <a:pt x="6" y="6"/>
                    </a:lnTo>
                    <a:lnTo>
                      <a:pt x="6" y="8"/>
                    </a:lnTo>
                    <a:lnTo>
                      <a:pt x="6" y="8"/>
                    </a:lnTo>
                    <a:lnTo>
                      <a:pt x="0" y="8"/>
                    </a:lnTo>
                    <a:lnTo>
                      <a:pt x="0" y="8"/>
                    </a:lnTo>
                    <a:lnTo>
                      <a:pt x="0" y="8"/>
                    </a:lnTo>
                    <a:lnTo>
                      <a:pt x="2" y="8"/>
                    </a:lnTo>
                    <a:lnTo>
                      <a:pt x="2" y="0"/>
                    </a:lnTo>
                    <a:lnTo>
                      <a:pt x="0" y="0"/>
                    </a:lnTo>
                    <a:lnTo>
                      <a:pt x="0" y="0"/>
                    </a:lnTo>
                    <a:lnTo>
                      <a:pt x="0" y="0"/>
                    </a:lnTo>
                    <a:lnTo>
                      <a:pt x="4" y="0"/>
                    </a:lnTo>
                    <a:lnTo>
                      <a:pt x="4" y="8"/>
                    </a:lnTo>
                    <a:lnTo>
                      <a:pt x="4"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81" name="Freeform 719"/>
              <p:cNvSpPr>
                <a:spLocks noEditPoints="1"/>
              </p:cNvSpPr>
              <p:nvPr/>
            </p:nvSpPr>
            <p:spPr bwMode="auto">
              <a:xfrm>
                <a:off x="2225676" y="4914901"/>
                <a:ext cx="9525" cy="15875"/>
              </a:xfrm>
              <a:custGeom>
                <a:avLst/>
                <a:gdLst>
                  <a:gd name="T0" fmla="*/ 4 w 6"/>
                  <a:gd name="T1" fmla="*/ 0 h 10"/>
                  <a:gd name="T2" fmla="*/ 6 w 6"/>
                  <a:gd name="T3" fmla="*/ 0 h 10"/>
                  <a:gd name="T4" fmla="*/ 6 w 6"/>
                  <a:gd name="T5" fmla="*/ 8 h 10"/>
                  <a:gd name="T6" fmla="*/ 4 w 6"/>
                  <a:gd name="T7" fmla="*/ 10 h 10"/>
                  <a:gd name="T8" fmla="*/ 2 w 6"/>
                  <a:gd name="T9" fmla="*/ 10 h 10"/>
                  <a:gd name="T10" fmla="*/ 0 w 6"/>
                  <a:gd name="T11" fmla="*/ 8 h 10"/>
                  <a:gd name="T12" fmla="*/ 0 w 6"/>
                  <a:gd name="T13" fmla="*/ 0 h 10"/>
                  <a:gd name="T14" fmla="*/ 2 w 6"/>
                  <a:gd name="T15" fmla="*/ 0 h 10"/>
                  <a:gd name="T16" fmla="*/ 4 w 6"/>
                  <a:gd name="T17" fmla="*/ 0 h 10"/>
                  <a:gd name="T18" fmla="*/ 4 w 6"/>
                  <a:gd name="T19" fmla="*/ 8 h 10"/>
                  <a:gd name="T20" fmla="*/ 4 w 6"/>
                  <a:gd name="T21" fmla="*/ 0 h 10"/>
                  <a:gd name="T22" fmla="*/ 2 w 6"/>
                  <a:gd name="T23" fmla="*/ 0 h 10"/>
                  <a:gd name="T24" fmla="*/ 2 w 6"/>
                  <a:gd name="T25" fmla="*/ 8 h 10"/>
                  <a:gd name="T26" fmla="*/ 4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4" y="0"/>
                    </a:moveTo>
                    <a:lnTo>
                      <a:pt x="6" y="0"/>
                    </a:lnTo>
                    <a:lnTo>
                      <a:pt x="6" y="8"/>
                    </a:lnTo>
                    <a:lnTo>
                      <a:pt x="4" y="10"/>
                    </a:lnTo>
                    <a:lnTo>
                      <a:pt x="2" y="10"/>
                    </a:lnTo>
                    <a:lnTo>
                      <a:pt x="0" y="8"/>
                    </a:lnTo>
                    <a:lnTo>
                      <a:pt x="0" y="0"/>
                    </a:lnTo>
                    <a:lnTo>
                      <a:pt x="2" y="0"/>
                    </a:lnTo>
                    <a:lnTo>
                      <a:pt x="4" y="0"/>
                    </a:lnTo>
                    <a:close/>
                    <a:moveTo>
                      <a:pt x="4" y="8"/>
                    </a:moveTo>
                    <a:lnTo>
                      <a:pt x="4" y="0"/>
                    </a:lnTo>
                    <a:lnTo>
                      <a:pt x="2" y="0"/>
                    </a:lnTo>
                    <a:lnTo>
                      <a:pt x="2" y="8"/>
                    </a:lnTo>
                    <a:lnTo>
                      <a:pt x="4"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82" name="Freeform 720"/>
              <p:cNvSpPr>
                <a:spLocks/>
              </p:cNvSpPr>
              <p:nvPr/>
            </p:nvSpPr>
            <p:spPr bwMode="auto">
              <a:xfrm>
                <a:off x="2238376" y="4914901"/>
                <a:ext cx="7938" cy="15875"/>
              </a:xfrm>
              <a:custGeom>
                <a:avLst/>
                <a:gdLst>
                  <a:gd name="T0" fmla="*/ 5 w 5"/>
                  <a:gd name="T1" fmla="*/ 8 h 10"/>
                  <a:gd name="T2" fmla="*/ 5 w 5"/>
                  <a:gd name="T3" fmla="*/ 6 h 10"/>
                  <a:gd name="T4" fmla="*/ 5 w 5"/>
                  <a:gd name="T5" fmla="*/ 4 h 10"/>
                  <a:gd name="T6" fmla="*/ 5 w 5"/>
                  <a:gd name="T7" fmla="*/ 6 h 10"/>
                  <a:gd name="T8" fmla="*/ 5 w 5"/>
                  <a:gd name="T9" fmla="*/ 8 h 10"/>
                  <a:gd name="T10" fmla="*/ 5 w 5"/>
                  <a:gd name="T11" fmla="*/ 10 h 10"/>
                  <a:gd name="T12" fmla="*/ 2 w 5"/>
                  <a:gd name="T13" fmla="*/ 10 h 10"/>
                  <a:gd name="T14" fmla="*/ 0 w 5"/>
                  <a:gd name="T15" fmla="*/ 8 h 10"/>
                  <a:gd name="T16" fmla="*/ 2 w 5"/>
                  <a:gd name="T17" fmla="*/ 8 h 10"/>
                  <a:gd name="T18" fmla="*/ 2 w 5"/>
                  <a:gd name="T19" fmla="*/ 8 h 10"/>
                  <a:gd name="T20" fmla="*/ 2 w 5"/>
                  <a:gd name="T21" fmla="*/ 0 h 10"/>
                  <a:gd name="T22" fmla="*/ 2 w 5"/>
                  <a:gd name="T23" fmla="*/ 0 h 10"/>
                  <a:gd name="T24" fmla="*/ 0 w 5"/>
                  <a:gd name="T25" fmla="*/ 0 h 10"/>
                  <a:gd name="T26" fmla="*/ 2 w 5"/>
                  <a:gd name="T27" fmla="*/ 0 h 10"/>
                  <a:gd name="T28" fmla="*/ 3 w 5"/>
                  <a:gd name="T29" fmla="*/ 0 h 10"/>
                  <a:gd name="T30" fmla="*/ 3 w 5"/>
                  <a:gd name="T31" fmla="*/ 8 h 10"/>
                  <a:gd name="T32" fmla="*/ 5 w 5"/>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0">
                    <a:moveTo>
                      <a:pt x="5" y="8"/>
                    </a:moveTo>
                    <a:lnTo>
                      <a:pt x="5" y="6"/>
                    </a:lnTo>
                    <a:lnTo>
                      <a:pt x="5" y="4"/>
                    </a:lnTo>
                    <a:lnTo>
                      <a:pt x="5" y="6"/>
                    </a:lnTo>
                    <a:lnTo>
                      <a:pt x="5" y="8"/>
                    </a:lnTo>
                    <a:lnTo>
                      <a:pt x="5" y="10"/>
                    </a:lnTo>
                    <a:lnTo>
                      <a:pt x="2" y="10"/>
                    </a:lnTo>
                    <a:lnTo>
                      <a:pt x="0" y="8"/>
                    </a:lnTo>
                    <a:lnTo>
                      <a:pt x="2" y="8"/>
                    </a:lnTo>
                    <a:lnTo>
                      <a:pt x="2" y="8"/>
                    </a:lnTo>
                    <a:lnTo>
                      <a:pt x="2" y="0"/>
                    </a:lnTo>
                    <a:lnTo>
                      <a:pt x="2" y="0"/>
                    </a:lnTo>
                    <a:lnTo>
                      <a:pt x="0" y="0"/>
                    </a:lnTo>
                    <a:lnTo>
                      <a:pt x="2" y="0"/>
                    </a:lnTo>
                    <a:lnTo>
                      <a:pt x="3" y="0"/>
                    </a:lnTo>
                    <a:lnTo>
                      <a:pt x="3" y="8"/>
                    </a:lnTo>
                    <a:lnTo>
                      <a:pt x="5"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83" name="Freeform 721"/>
              <p:cNvSpPr>
                <a:spLocks noEditPoints="1"/>
              </p:cNvSpPr>
              <p:nvPr/>
            </p:nvSpPr>
            <p:spPr bwMode="auto">
              <a:xfrm>
                <a:off x="2252664" y="4914901"/>
                <a:ext cx="6350" cy="15875"/>
              </a:xfrm>
              <a:custGeom>
                <a:avLst/>
                <a:gdLst>
                  <a:gd name="T0" fmla="*/ 4 w 4"/>
                  <a:gd name="T1" fmla="*/ 0 h 10"/>
                  <a:gd name="T2" fmla="*/ 4 w 4"/>
                  <a:gd name="T3" fmla="*/ 0 h 10"/>
                  <a:gd name="T4" fmla="*/ 4 w 4"/>
                  <a:gd name="T5" fmla="*/ 8 h 10"/>
                  <a:gd name="T6" fmla="*/ 4 w 4"/>
                  <a:gd name="T7" fmla="*/ 10 h 10"/>
                  <a:gd name="T8" fmla="*/ 0 w 4"/>
                  <a:gd name="T9" fmla="*/ 10 h 10"/>
                  <a:gd name="T10" fmla="*/ 0 w 4"/>
                  <a:gd name="T11" fmla="*/ 8 h 10"/>
                  <a:gd name="T12" fmla="*/ 0 w 4"/>
                  <a:gd name="T13" fmla="*/ 0 h 10"/>
                  <a:gd name="T14" fmla="*/ 0 w 4"/>
                  <a:gd name="T15" fmla="*/ 0 h 10"/>
                  <a:gd name="T16" fmla="*/ 4 w 4"/>
                  <a:gd name="T17" fmla="*/ 0 h 10"/>
                  <a:gd name="T18" fmla="*/ 4 w 4"/>
                  <a:gd name="T19" fmla="*/ 8 h 10"/>
                  <a:gd name="T20" fmla="*/ 4 w 4"/>
                  <a:gd name="T21" fmla="*/ 0 h 10"/>
                  <a:gd name="T22" fmla="*/ 0 w 4"/>
                  <a:gd name="T23" fmla="*/ 0 h 10"/>
                  <a:gd name="T24" fmla="*/ 0 w 4"/>
                  <a:gd name="T25" fmla="*/ 8 h 10"/>
                  <a:gd name="T26" fmla="*/ 4 w 4"/>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0">
                    <a:moveTo>
                      <a:pt x="4" y="0"/>
                    </a:moveTo>
                    <a:lnTo>
                      <a:pt x="4" y="0"/>
                    </a:lnTo>
                    <a:lnTo>
                      <a:pt x="4" y="8"/>
                    </a:lnTo>
                    <a:lnTo>
                      <a:pt x="4" y="10"/>
                    </a:lnTo>
                    <a:lnTo>
                      <a:pt x="0" y="10"/>
                    </a:lnTo>
                    <a:lnTo>
                      <a:pt x="0" y="8"/>
                    </a:lnTo>
                    <a:lnTo>
                      <a:pt x="0" y="0"/>
                    </a:lnTo>
                    <a:lnTo>
                      <a:pt x="0" y="0"/>
                    </a:lnTo>
                    <a:lnTo>
                      <a:pt x="4" y="0"/>
                    </a:lnTo>
                    <a:close/>
                    <a:moveTo>
                      <a:pt x="4" y="8"/>
                    </a:moveTo>
                    <a:lnTo>
                      <a:pt x="4" y="0"/>
                    </a:lnTo>
                    <a:lnTo>
                      <a:pt x="0" y="0"/>
                    </a:lnTo>
                    <a:lnTo>
                      <a:pt x="0" y="8"/>
                    </a:lnTo>
                    <a:lnTo>
                      <a:pt x="4"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84" name="Freeform 722"/>
              <p:cNvSpPr>
                <a:spLocks noEditPoints="1"/>
              </p:cNvSpPr>
              <p:nvPr/>
            </p:nvSpPr>
            <p:spPr bwMode="auto">
              <a:xfrm>
                <a:off x="2265364" y="4914901"/>
                <a:ext cx="9525" cy="15875"/>
              </a:xfrm>
              <a:custGeom>
                <a:avLst/>
                <a:gdLst>
                  <a:gd name="T0" fmla="*/ 4 w 6"/>
                  <a:gd name="T1" fmla="*/ 0 h 10"/>
                  <a:gd name="T2" fmla="*/ 6 w 6"/>
                  <a:gd name="T3" fmla="*/ 0 h 10"/>
                  <a:gd name="T4" fmla="*/ 6 w 6"/>
                  <a:gd name="T5" fmla="*/ 8 h 10"/>
                  <a:gd name="T6" fmla="*/ 4 w 6"/>
                  <a:gd name="T7" fmla="*/ 10 h 10"/>
                  <a:gd name="T8" fmla="*/ 0 w 6"/>
                  <a:gd name="T9" fmla="*/ 10 h 10"/>
                  <a:gd name="T10" fmla="*/ 0 w 6"/>
                  <a:gd name="T11" fmla="*/ 8 h 10"/>
                  <a:gd name="T12" fmla="*/ 0 w 6"/>
                  <a:gd name="T13" fmla="*/ 0 h 10"/>
                  <a:gd name="T14" fmla="*/ 0 w 6"/>
                  <a:gd name="T15" fmla="*/ 0 h 10"/>
                  <a:gd name="T16" fmla="*/ 4 w 6"/>
                  <a:gd name="T17" fmla="*/ 0 h 10"/>
                  <a:gd name="T18" fmla="*/ 4 w 6"/>
                  <a:gd name="T19" fmla="*/ 8 h 10"/>
                  <a:gd name="T20" fmla="*/ 4 w 6"/>
                  <a:gd name="T21" fmla="*/ 0 h 10"/>
                  <a:gd name="T22" fmla="*/ 0 w 6"/>
                  <a:gd name="T23" fmla="*/ 0 h 10"/>
                  <a:gd name="T24" fmla="*/ 0 w 6"/>
                  <a:gd name="T25" fmla="*/ 8 h 10"/>
                  <a:gd name="T26" fmla="*/ 4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4" y="0"/>
                    </a:moveTo>
                    <a:lnTo>
                      <a:pt x="6" y="0"/>
                    </a:lnTo>
                    <a:lnTo>
                      <a:pt x="6" y="8"/>
                    </a:lnTo>
                    <a:lnTo>
                      <a:pt x="4" y="10"/>
                    </a:lnTo>
                    <a:lnTo>
                      <a:pt x="0" y="10"/>
                    </a:lnTo>
                    <a:lnTo>
                      <a:pt x="0" y="8"/>
                    </a:lnTo>
                    <a:lnTo>
                      <a:pt x="0" y="0"/>
                    </a:lnTo>
                    <a:lnTo>
                      <a:pt x="0" y="0"/>
                    </a:lnTo>
                    <a:lnTo>
                      <a:pt x="4" y="0"/>
                    </a:lnTo>
                    <a:close/>
                    <a:moveTo>
                      <a:pt x="4" y="8"/>
                    </a:moveTo>
                    <a:lnTo>
                      <a:pt x="4" y="0"/>
                    </a:lnTo>
                    <a:lnTo>
                      <a:pt x="0" y="0"/>
                    </a:lnTo>
                    <a:lnTo>
                      <a:pt x="0" y="8"/>
                    </a:lnTo>
                    <a:lnTo>
                      <a:pt x="4"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85" name="Freeform 723"/>
              <p:cNvSpPr>
                <a:spLocks/>
              </p:cNvSpPr>
              <p:nvPr/>
            </p:nvSpPr>
            <p:spPr bwMode="auto">
              <a:xfrm>
                <a:off x="2276476" y="4914901"/>
                <a:ext cx="9525" cy="15875"/>
              </a:xfrm>
              <a:custGeom>
                <a:avLst/>
                <a:gdLst>
                  <a:gd name="T0" fmla="*/ 4 w 6"/>
                  <a:gd name="T1" fmla="*/ 8 h 10"/>
                  <a:gd name="T2" fmla="*/ 4 w 6"/>
                  <a:gd name="T3" fmla="*/ 6 h 10"/>
                  <a:gd name="T4" fmla="*/ 6 w 6"/>
                  <a:gd name="T5" fmla="*/ 4 h 10"/>
                  <a:gd name="T6" fmla="*/ 6 w 6"/>
                  <a:gd name="T7" fmla="*/ 6 h 10"/>
                  <a:gd name="T8" fmla="*/ 6 w 6"/>
                  <a:gd name="T9" fmla="*/ 8 h 10"/>
                  <a:gd name="T10" fmla="*/ 6 w 6"/>
                  <a:gd name="T11" fmla="*/ 10 h 10"/>
                  <a:gd name="T12" fmla="*/ 0 w 6"/>
                  <a:gd name="T13" fmla="*/ 10 h 10"/>
                  <a:gd name="T14" fmla="*/ 0 w 6"/>
                  <a:gd name="T15" fmla="*/ 8 h 10"/>
                  <a:gd name="T16" fmla="*/ 0 w 6"/>
                  <a:gd name="T17" fmla="*/ 8 h 10"/>
                  <a:gd name="T18" fmla="*/ 2 w 6"/>
                  <a:gd name="T19" fmla="*/ 8 h 10"/>
                  <a:gd name="T20" fmla="*/ 2 w 6"/>
                  <a:gd name="T21" fmla="*/ 0 h 10"/>
                  <a:gd name="T22" fmla="*/ 0 w 6"/>
                  <a:gd name="T23" fmla="*/ 0 h 10"/>
                  <a:gd name="T24" fmla="*/ 0 w 6"/>
                  <a:gd name="T25" fmla="*/ 0 h 10"/>
                  <a:gd name="T26" fmla="*/ 0 w 6"/>
                  <a:gd name="T27" fmla="*/ 0 h 10"/>
                  <a:gd name="T28" fmla="*/ 4 w 6"/>
                  <a:gd name="T29" fmla="*/ 0 h 10"/>
                  <a:gd name="T30" fmla="*/ 4 w 6"/>
                  <a:gd name="T31" fmla="*/ 8 h 10"/>
                  <a:gd name="T32" fmla="*/ 4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4" y="8"/>
                    </a:moveTo>
                    <a:lnTo>
                      <a:pt x="4" y="6"/>
                    </a:lnTo>
                    <a:lnTo>
                      <a:pt x="6" y="4"/>
                    </a:lnTo>
                    <a:lnTo>
                      <a:pt x="6" y="6"/>
                    </a:lnTo>
                    <a:lnTo>
                      <a:pt x="6" y="8"/>
                    </a:lnTo>
                    <a:lnTo>
                      <a:pt x="6" y="10"/>
                    </a:lnTo>
                    <a:lnTo>
                      <a:pt x="0" y="10"/>
                    </a:lnTo>
                    <a:lnTo>
                      <a:pt x="0" y="8"/>
                    </a:lnTo>
                    <a:lnTo>
                      <a:pt x="0" y="8"/>
                    </a:lnTo>
                    <a:lnTo>
                      <a:pt x="2" y="8"/>
                    </a:lnTo>
                    <a:lnTo>
                      <a:pt x="2" y="0"/>
                    </a:lnTo>
                    <a:lnTo>
                      <a:pt x="0" y="0"/>
                    </a:lnTo>
                    <a:lnTo>
                      <a:pt x="0" y="0"/>
                    </a:lnTo>
                    <a:lnTo>
                      <a:pt x="0" y="0"/>
                    </a:lnTo>
                    <a:lnTo>
                      <a:pt x="4" y="0"/>
                    </a:lnTo>
                    <a:lnTo>
                      <a:pt x="4" y="8"/>
                    </a:lnTo>
                    <a:lnTo>
                      <a:pt x="4"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86" name="Freeform 724"/>
              <p:cNvSpPr>
                <a:spLocks/>
              </p:cNvSpPr>
              <p:nvPr/>
            </p:nvSpPr>
            <p:spPr bwMode="auto">
              <a:xfrm>
                <a:off x="2289176" y="4914901"/>
                <a:ext cx="9525" cy="15875"/>
              </a:xfrm>
              <a:custGeom>
                <a:avLst/>
                <a:gdLst>
                  <a:gd name="T0" fmla="*/ 6 w 6"/>
                  <a:gd name="T1" fmla="*/ 8 h 10"/>
                  <a:gd name="T2" fmla="*/ 6 w 6"/>
                  <a:gd name="T3" fmla="*/ 6 h 10"/>
                  <a:gd name="T4" fmla="*/ 6 w 6"/>
                  <a:gd name="T5" fmla="*/ 4 h 10"/>
                  <a:gd name="T6" fmla="*/ 6 w 6"/>
                  <a:gd name="T7" fmla="*/ 6 h 10"/>
                  <a:gd name="T8" fmla="*/ 6 w 6"/>
                  <a:gd name="T9" fmla="*/ 8 h 10"/>
                  <a:gd name="T10" fmla="*/ 6 w 6"/>
                  <a:gd name="T11" fmla="*/ 10 h 10"/>
                  <a:gd name="T12" fmla="*/ 2 w 6"/>
                  <a:gd name="T13" fmla="*/ 10 h 10"/>
                  <a:gd name="T14" fmla="*/ 0 w 6"/>
                  <a:gd name="T15" fmla="*/ 8 h 10"/>
                  <a:gd name="T16" fmla="*/ 2 w 6"/>
                  <a:gd name="T17" fmla="*/ 8 h 10"/>
                  <a:gd name="T18" fmla="*/ 4 w 6"/>
                  <a:gd name="T19" fmla="*/ 8 h 10"/>
                  <a:gd name="T20" fmla="*/ 4 w 6"/>
                  <a:gd name="T21" fmla="*/ 0 h 10"/>
                  <a:gd name="T22" fmla="*/ 2 w 6"/>
                  <a:gd name="T23" fmla="*/ 0 h 10"/>
                  <a:gd name="T24" fmla="*/ 0 w 6"/>
                  <a:gd name="T25" fmla="*/ 0 h 10"/>
                  <a:gd name="T26" fmla="*/ 2 w 6"/>
                  <a:gd name="T27" fmla="*/ 0 h 10"/>
                  <a:gd name="T28" fmla="*/ 4 w 6"/>
                  <a:gd name="T29" fmla="*/ 0 h 10"/>
                  <a:gd name="T30" fmla="*/ 4 w 6"/>
                  <a:gd name="T31" fmla="*/ 8 h 10"/>
                  <a:gd name="T32" fmla="*/ 6 w 6"/>
                  <a:gd name="T3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10">
                    <a:moveTo>
                      <a:pt x="6" y="8"/>
                    </a:moveTo>
                    <a:lnTo>
                      <a:pt x="6" y="6"/>
                    </a:lnTo>
                    <a:lnTo>
                      <a:pt x="6" y="4"/>
                    </a:lnTo>
                    <a:lnTo>
                      <a:pt x="6" y="6"/>
                    </a:lnTo>
                    <a:lnTo>
                      <a:pt x="6" y="8"/>
                    </a:lnTo>
                    <a:lnTo>
                      <a:pt x="6" y="10"/>
                    </a:lnTo>
                    <a:lnTo>
                      <a:pt x="2" y="10"/>
                    </a:lnTo>
                    <a:lnTo>
                      <a:pt x="0" y="8"/>
                    </a:lnTo>
                    <a:lnTo>
                      <a:pt x="2" y="8"/>
                    </a:lnTo>
                    <a:lnTo>
                      <a:pt x="4" y="8"/>
                    </a:lnTo>
                    <a:lnTo>
                      <a:pt x="4" y="0"/>
                    </a:lnTo>
                    <a:lnTo>
                      <a:pt x="2" y="0"/>
                    </a:lnTo>
                    <a:lnTo>
                      <a:pt x="0" y="0"/>
                    </a:lnTo>
                    <a:lnTo>
                      <a:pt x="2" y="0"/>
                    </a:lnTo>
                    <a:lnTo>
                      <a:pt x="4" y="0"/>
                    </a:lnTo>
                    <a:lnTo>
                      <a:pt x="4" y="8"/>
                    </a:lnTo>
                    <a:lnTo>
                      <a:pt x="6"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87" name="Freeform 725"/>
              <p:cNvSpPr>
                <a:spLocks noEditPoints="1"/>
              </p:cNvSpPr>
              <p:nvPr/>
            </p:nvSpPr>
            <p:spPr bwMode="auto">
              <a:xfrm>
                <a:off x="2305051" y="4914901"/>
                <a:ext cx="7938" cy="15875"/>
              </a:xfrm>
              <a:custGeom>
                <a:avLst/>
                <a:gdLst>
                  <a:gd name="T0" fmla="*/ 3 w 5"/>
                  <a:gd name="T1" fmla="*/ 0 h 10"/>
                  <a:gd name="T2" fmla="*/ 5 w 5"/>
                  <a:gd name="T3" fmla="*/ 0 h 10"/>
                  <a:gd name="T4" fmla="*/ 5 w 5"/>
                  <a:gd name="T5" fmla="*/ 8 h 10"/>
                  <a:gd name="T6" fmla="*/ 3 w 5"/>
                  <a:gd name="T7" fmla="*/ 10 h 10"/>
                  <a:gd name="T8" fmla="*/ 0 w 5"/>
                  <a:gd name="T9" fmla="*/ 10 h 10"/>
                  <a:gd name="T10" fmla="*/ 0 w 5"/>
                  <a:gd name="T11" fmla="*/ 8 h 10"/>
                  <a:gd name="T12" fmla="*/ 0 w 5"/>
                  <a:gd name="T13" fmla="*/ 0 h 10"/>
                  <a:gd name="T14" fmla="*/ 0 w 5"/>
                  <a:gd name="T15" fmla="*/ 0 h 10"/>
                  <a:gd name="T16" fmla="*/ 3 w 5"/>
                  <a:gd name="T17" fmla="*/ 0 h 10"/>
                  <a:gd name="T18" fmla="*/ 3 w 5"/>
                  <a:gd name="T19" fmla="*/ 8 h 10"/>
                  <a:gd name="T20" fmla="*/ 3 w 5"/>
                  <a:gd name="T21" fmla="*/ 0 h 10"/>
                  <a:gd name="T22" fmla="*/ 0 w 5"/>
                  <a:gd name="T23" fmla="*/ 0 h 10"/>
                  <a:gd name="T24" fmla="*/ 0 w 5"/>
                  <a:gd name="T25" fmla="*/ 8 h 10"/>
                  <a:gd name="T26" fmla="*/ 3 w 5"/>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0">
                    <a:moveTo>
                      <a:pt x="3" y="0"/>
                    </a:moveTo>
                    <a:lnTo>
                      <a:pt x="5" y="0"/>
                    </a:lnTo>
                    <a:lnTo>
                      <a:pt x="5" y="8"/>
                    </a:lnTo>
                    <a:lnTo>
                      <a:pt x="3" y="10"/>
                    </a:lnTo>
                    <a:lnTo>
                      <a:pt x="0" y="10"/>
                    </a:lnTo>
                    <a:lnTo>
                      <a:pt x="0" y="8"/>
                    </a:lnTo>
                    <a:lnTo>
                      <a:pt x="0" y="0"/>
                    </a:lnTo>
                    <a:lnTo>
                      <a:pt x="0" y="0"/>
                    </a:lnTo>
                    <a:lnTo>
                      <a:pt x="3" y="0"/>
                    </a:lnTo>
                    <a:close/>
                    <a:moveTo>
                      <a:pt x="3" y="8"/>
                    </a:moveTo>
                    <a:lnTo>
                      <a:pt x="3" y="0"/>
                    </a:lnTo>
                    <a:lnTo>
                      <a:pt x="0" y="0"/>
                    </a:lnTo>
                    <a:lnTo>
                      <a:pt x="0" y="8"/>
                    </a:lnTo>
                    <a:lnTo>
                      <a:pt x="3"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88" name="Freeform 726"/>
              <p:cNvSpPr>
                <a:spLocks noEditPoints="1"/>
              </p:cNvSpPr>
              <p:nvPr/>
            </p:nvSpPr>
            <p:spPr bwMode="auto">
              <a:xfrm>
                <a:off x="2316164" y="4914901"/>
                <a:ext cx="9525" cy="15875"/>
              </a:xfrm>
              <a:custGeom>
                <a:avLst/>
                <a:gdLst>
                  <a:gd name="T0" fmla="*/ 4 w 6"/>
                  <a:gd name="T1" fmla="*/ 0 h 10"/>
                  <a:gd name="T2" fmla="*/ 6 w 6"/>
                  <a:gd name="T3" fmla="*/ 0 h 10"/>
                  <a:gd name="T4" fmla="*/ 6 w 6"/>
                  <a:gd name="T5" fmla="*/ 8 h 10"/>
                  <a:gd name="T6" fmla="*/ 4 w 6"/>
                  <a:gd name="T7" fmla="*/ 10 h 10"/>
                  <a:gd name="T8" fmla="*/ 2 w 6"/>
                  <a:gd name="T9" fmla="*/ 10 h 10"/>
                  <a:gd name="T10" fmla="*/ 0 w 6"/>
                  <a:gd name="T11" fmla="*/ 8 h 10"/>
                  <a:gd name="T12" fmla="*/ 0 w 6"/>
                  <a:gd name="T13" fmla="*/ 0 h 10"/>
                  <a:gd name="T14" fmla="*/ 2 w 6"/>
                  <a:gd name="T15" fmla="*/ 0 h 10"/>
                  <a:gd name="T16" fmla="*/ 4 w 6"/>
                  <a:gd name="T17" fmla="*/ 0 h 10"/>
                  <a:gd name="T18" fmla="*/ 4 w 6"/>
                  <a:gd name="T19" fmla="*/ 8 h 10"/>
                  <a:gd name="T20" fmla="*/ 4 w 6"/>
                  <a:gd name="T21" fmla="*/ 0 h 10"/>
                  <a:gd name="T22" fmla="*/ 2 w 6"/>
                  <a:gd name="T23" fmla="*/ 0 h 10"/>
                  <a:gd name="T24" fmla="*/ 2 w 6"/>
                  <a:gd name="T25" fmla="*/ 8 h 10"/>
                  <a:gd name="T26" fmla="*/ 4 w 6"/>
                  <a:gd name="T2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0">
                    <a:moveTo>
                      <a:pt x="4" y="0"/>
                    </a:moveTo>
                    <a:lnTo>
                      <a:pt x="6" y="0"/>
                    </a:lnTo>
                    <a:lnTo>
                      <a:pt x="6" y="8"/>
                    </a:lnTo>
                    <a:lnTo>
                      <a:pt x="4" y="10"/>
                    </a:lnTo>
                    <a:lnTo>
                      <a:pt x="2" y="10"/>
                    </a:lnTo>
                    <a:lnTo>
                      <a:pt x="0" y="8"/>
                    </a:lnTo>
                    <a:lnTo>
                      <a:pt x="0" y="0"/>
                    </a:lnTo>
                    <a:lnTo>
                      <a:pt x="2" y="0"/>
                    </a:lnTo>
                    <a:lnTo>
                      <a:pt x="4" y="0"/>
                    </a:lnTo>
                    <a:close/>
                    <a:moveTo>
                      <a:pt x="4" y="8"/>
                    </a:moveTo>
                    <a:lnTo>
                      <a:pt x="4" y="0"/>
                    </a:lnTo>
                    <a:lnTo>
                      <a:pt x="2" y="0"/>
                    </a:lnTo>
                    <a:lnTo>
                      <a:pt x="2" y="8"/>
                    </a:lnTo>
                    <a:lnTo>
                      <a:pt x="4" y="8"/>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89" name="Freeform 727"/>
              <p:cNvSpPr>
                <a:spLocks noEditPoints="1"/>
              </p:cNvSpPr>
              <p:nvPr/>
            </p:nvSpPr>
            <p:spPr bwMode="auto">
              <a:xfrm>
                <a:off x="2225676" y="4937126"/>
                <a:ext cx="9525" cy="14288"/>
              </a:xfrm>
              <a:custGeom>
                <a:avLst/>
                <a:gdLst>
                  <a:gd name="T0" fmla="*/ 4 w 6"/>
                  <a:gd name="T1" fmla="*/ 0 h 9"/>
                  <a:gd name="T2" fmla="*/ 6 w 6"/>
                  <a:gd name="T3" fmla="*/ 2 h 9"/>
                  <a:gd name="T4" fmla="*/ 6 w 6"/>
                  <a:gd name="T5" fmla="*/ 7 h 9"/>
                  <a:gd name="T6" fmla="*/ 4 w 6"/>
                  <a:gd name="T7" fmla="*/ 9 h 9"/>
                  <a:gd name="T8" fmla="*/ 2 w 6"/>
                  <a:gd name="T9" fmla="*/ 9 h 9"/>
                  <a:gd name="T10" fmla="*/ 0 w 6"/>
                  <a:gd name="T11" fmla="*/ 7 h 9"/>
                  <a:gd name="T12" fmla="*/ 0 w 6"/>
                  <a:gd name="T13" fmla="*/ 2 h 9"/>
                  <a:gd name="T14" fmla="*/ 2 w 6"/>
                  <a:gd name="T15" fmla="*/ 0 h 9"/>
                  <a:gd name="T16" fmla="*/ 4 w 6"/>
                  <a:gd name="T17" fmla="*/ 0 h 9"/>
                  <a:gd name="T18" fmla="*/ 4 w 6"/>
                  <a:gd name="T19" fmla="*/ 7 h 9"/>
                  <a:gd name="T20" fmla="*/ 4 w 6"/>
                  <a:gd name="T21" fmla="*/ 2 h 9"/>
                  <a:gd name="T22" fmla="*/ 2 w 6"/>
                  <a:gd name="T23" fmla="*/ 2 h 9"/>
                  <a:gd name="T24" fmla="*/ 2 w 6"/>
                  <a:gd name="T25" fmla="*/ 7 h 9"/>
                  <a:gd name="T26" fmla="*/ 4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4" y="0"/>
                    </a:moveTo>
                    <a:lnTo>
                      <a:pt x="6" y="2"/>
                    </a:lnTo>
                    <a:lnTo>
                      <a:pt x="6" y="7"/>
                    </a:lnTo>
                    <a:lnTo>
                      <a:pt x="4" y="9"/>
                    </a:lnTo>
                    <a:lnTo>
                      <a:pt x="2" y="9"/>
                    </a:lnTo>
                    <a:lnTo>
                      <a:pt x="0" y="7"/>
                    </a:lnTo>
                    <a:lnTo>
                      <a:pt x="0" y="2"/>
                    </a:lnTo>
                    <a:lnTo>
                      <a:pt x="2" y="0"/>
                    </a:lnTo>
                    <a:lnTo>
                      <a:pt x="4" y="0"/>
                    </a:lnTo>
                    <a:close/>
                    <a:moveTo>
                      <a:pt x="4" y="7"/>
                    </a:moveTo>
                    <a:lnTo>
                      <a:pt x="4" y="2"/>
                    </a:lnTo>
                    <a:lnTo>
                      <a:pt x="2" y="2"/>
                    </a:lnTo>
                    <a:lnTo>
                      <a:pt x="2" y="7"/>
                    </a:lnTo>
                    <a:lnTo>
                      <a:pt x="4" y="7"/>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90" name="Freeform 728"/>
              <p:cNvSpPr>
                <a:spLocks noEditPoints="1"/>
              </p:cNvSpPr>
              <p:nvPr/>
            </p:nvSpPr>
            <p:spPr bwMode="auto">
              <a:xfrm>
                <a:off x="2238376" y="4937126"/>
                <a:ext cx="7938" cy="14288"/>
              </a:xfrm>
              <a:custGeom>
                <a:avLst/>
                <a:gdLst>
                  <a:gd name="T0" fmla="*/ 5 w 5"/>
                  <a:gd name="T1" fmla="*/ 0 h 9"/>
                  <a:gd name="T2" fmla="*/ 5 w 5"/>
                  <a:gd name="T3" fmla="*/ 2 h 9"/>
                  <a:gd name="T4" fmla="*/ 5 w 5"/>
                  <a:gd name="T5" fmla="*/ 7 h 9"/>
                  <a:gd name="T6" fmla="*/ 5 w 5"/>
                  <a:gd name="T7" fmla="*/ 9 h 9"/>
                  <a:gd name="T8" fmla="*/ 2 w 5"/>
                  <a:gd name="T9" fmla="*/ 9 h 9"/>
                  <a:gd name="T10" fmla="*/ 0 w 5"/>
                  <a:gd name="T11" fmla="*/ 7 h 9"/>
                  <a:gd name="T12" fmla="*/ 0 w 5"/>
                  <a:gd name="T13" fmla="*/ 2 h 9"/>
                  <a:gd name="T14" fmla="*/ 2 w 5"/>
                  <a:gd name="T15" fmla="*/ 0 h 9"/>
                  <a:gd name="T16" fmla="*/ 5 w 5"/>
                  <a:gd name="T17" fmla="*/ 0 h 9"/>
                  <a:gd name="T18" fmla="*/ 5 w 5"/>
                  <a:gd name="T19" fmla="*/ 7 h 9"/>
                  <a:gd name="T20" fmla="*/ 5 w 5"/>
                  <a:gd name="T21" fmla="*/ 2 h 9"/>
                  <a:gd name="T22" fmla="*/ 2 w 5"/>
                  <a:gd name="T23" fmla="*/ 2 h 9"/>
                  <a:gd name="T24" fmla="*/ 2 w 5"/>
                  <a:gd name="T25" fmla="*/ 7 h 9"/>
                  <a:gd name="T26" fmla="*/ 5 w 5"/>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9">
                    <a:moveTo>
                      <a:pt x="5" y="0"/>
                    </a:moveTo>
                    <a:lnTo>
                      <a:pt x="5" y="2"/>
                    </a:lnTo>
                    <a:lnTo>
                      <a:pt x="5" y="7"/>
                    </a:lnTo>
                    <a:lnTo>
                      <a:pt x="5" y="9"/>
                    </a:lnTo>
                    <a:lnTo>
                      <a:pt x="2" y="9"/>
                    </a:lnTo>
                    <a:lnTo>
                      <a:pt x="0" y="7"/>
                    </a:lnTo>
                    <a:lnTo>
                      <a:pt x="0" y="2"/>
                    </a:lnTo>
                    <a:lnTo>
                      <a:pt x="2" y="0"/>
                    </a:lnTo>
                    <a:lnTo>
                      <a:pt x="5" y="0"/>
                    </a:lnTo>
                    <a:close/>
                    <a:moveTo>
                      <a:pt x="5" y="7"/>
                    </a:moveTo>
                    <a:lnTo>
                      <a:pt x="5" y="2"/>
                    </a:lnTo>
                    <a:lnTo>
                      <a:pt x="2" y="2"/>
                    </a:lnTo>
                    <a:lnTo>
                      <a:pt x="2" y="7"/>
                    </a:lnTo>
                    <a:lnTo>
                      <a:pt x="5" y="7"/>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91" name="Freeform 729"/>
              <p:cNvSpPr>
                <a:spLocks/>
              </p:cNvSpPr>
              <p:nvPr/>
            </p:nvSpPr>
            <p:spPr bwMode="auto">
              <a:xfrm>
                <a:off x="2252664" y="4937126"/>
                <a:ext cx="6350" cy="14288"/>
              </a:xfrm>
              <a:custGeom>
                <a:avLst/>
                <a:gdLst>
                  <a:gd name="T0" fmla="*/ 4 w 4"/>
                  <a:gd name="T1" fmla="*/ 7 h 9"/>
                  <a:gd name="T2" fmla="*/ 4 w 4"/>
                  <a:gd name="T3" fmla="*/ 6 h 9"/>
                  <a:gd name="T4" fmla="*/ 4 w 4"/>
                  <a:gd name="T5" fmla="*/ 6 h 9"/>
                  <a:gd name="T6" fmla="*/ 4 w 4"/>
                  <a:gd name="T7" fmla="*/ 6 h 9"/>
                  <a:gd name="T8" fmla="*/ 4 w 4"/>
                  <a:gd name="T9" fmla="*/ 7 h 9"/>
                  <a:gd name="T10" fmla="*/ 4 w 4"/>
                  <a:gd name="T11" fmla="*/ 9 h 9"/>
                  <a:gd name="T12" fmla="*/ 0 w 4"/>
                  <a:gd name="T13" fmla="*/ 9 h 9"/>
                  <a:gd name="T14" fmla="*/ 0 w 4"/>
                  <a:gd name="T15" fmla="*/ 7 h 9"/>
                  <a:gd name="T16" fmla="*/ 0 w 4"/>
                  <a:gd name="T17" fmla="*/ 7 h 9"/>
                  <a:gd name="T18" fmla="*/ 2 w 4"/>
                  <a:gd name="T19" fmla="*/ 7 h 9"/>
                  <a:gd name="T20" fmla="*/ 2 w 4"/>
                  <a:gd name="T21" fmla="*/ 2 h 9"/>
                  <a:gd name="T22" fmla="*/ 0 w 4"/>
                  <a:gd name="T23" fmla="*/ 2 h 9"/>
                  <a:gd name="T24" fmla="*/ 0 w 4"/>
                  <a:gd name="T25" fmla="*/ 0 h 9"/>
                  <a:gd name="T26" fmla="*/ 0 w 4"/>
                  <a:gd name="T27" fmla="*/ 0 h 9"/>
                  <a:gd name="T28" fmla="*/ 2 w 4"/>
                  <a:gd name="T29" fmla="*/ 0 h 9"/>
                  <a:gd name="T30" fmla="*/ 2 w 4"/>
                  <a:gd name="T31" fmla="*/ 7 h 9"/>
                  <a:gd name="T32" fmla="*/ 4 w 4"/>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9">
                    <a:moveTo>
                      <a:pt x="4" y="7"/>
                    </a:moveTo>
                    <a:lnTo>
                      <a:pt x="4" y="6"/>
                    </a:lnTo>
                    <a:lnTo>
                      <a:pt x="4" y="6"/>
                    </a:lnTo>
                    <a:lnTo>
                      <a:pt x="4" y="6"/>
                    </a:lnTo>
                    <a:lnTo>
                      <a:pt x="4" y="7"/>
                    </a:lnTo>
                    <a:lnTo>
                      <a:pt x="4" y="9"/>
                    </a:lnTo>
                    <a:lnTo>
                      <a:pt x="0" y="9"/>
                    </a:lnTo>
                    <a:lnTo>
                      <a:pt x="0" y="7"/>
                    </a:lnTo>
                    <a:lnTo>
                      <a:pt x="0" y="7"/>
                    </a:lnTo>
                    <a:lnTo>
                      <a:pt x="2" y="7"/>
                    </a:lnTo>
                    <a:lnTo>
                      <a:pt x="2" y="2"/>
                    </a:lnTo>
                    <a:lnTo>
                      <a:pt x="0" y="2"/>
                    </a:lnTo>
                    <a:lnTo>
                      <a:pt x="0" y="0"/>
                    </a:lnTo>
                    <a:lnTo>
                      <a:pt x="0" y="0"/>
                    </a:lnTo>
                    <a:lnTo>
                      <a:pt x="2" y="0"/>
                    </a:lnTo>
                    <a:lnTo>
                      <a:pt x="2" y="7"/>
                    </a:lnTo>
                    <a:lnTo>
                      <a:pt x="4" y="7"/>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92" name="Freeform 730"/>
              <p:cNvSpPr>
                <a:spLocks noEditPoints="1"/>
              </p:cNvSpPr>
              <p:nvPr/>
            </p:nvSpPr>
            <p:spPr bwMode="auto">
              <a:xfrm>
                <a:off x="2265364" y="4937126"/>
                <a:ext cx="9525" cy="14288"/>
              </a:xfrm>
              <a:custGeom>
                <a:avLst/>
                <a:gdLst>
                  <a:gd name="T0" fmla="*/ 4 w 6"/>
                  <a:gd name="T1" fmla="*/ 0 h 9"/>
                  <a:gd name="T2" fmla="*/ 6 w 6"/>
                  <a:gd name="T3" fmla="*/ 2 h 9"/>
                  <a:gd name="T4" fmla="*/ 6 w 6"/>
                  <a:gd name="T5" fmla="*/ 7 h 9"/>
                  <a:gd name="T6" fmla="*/ 4 w 6"/>
                  <a:gd name="T7" fmla="*/ 9 h 9"/>
                  <a:gd name="T8" fmla="*/ 0 w 6"/>
                  <a:gd name="T9" fmla="*/ 9 h 9"/>
                  <a:gd name="T10" fmla="*/ 0 w 6"/>
                  <a:gd name="T11" fmla="*/ 7 h 9"/>
                  <a:gd name="T12" fmla="*/ 0 w 6"/>
                  <a:gd name="T13" fmla="*/ 2 h 9"/>
                  <a:gd name="T14" fmla="*/ 0 w 6"/>
                  <a:gd name="T15" fmla="*/ 0 h 9"/>
                  <a:gd name="T16" fmla="*/ 4 w 6"/>
                  <a:gd name="T17" fmla="*/ 0 h 9"/>
                  <a:gd name="T18" fmla="*/ 4 w 6"/>
                  <a:gd name="T19" fmla="*/ 7 h 9"/>
                  <a:gd name="T20" fmla="*/ 4 w 6"/>
                  <a:gd name="T21" fmla="*/ 2 h 9"/>
                  <a:gd name="T22" fmla="*/ 0 w 6"/>
                  <a:gd name="T23" fmla="*/ 2 h 9"/>
                  <a:gd name="T24" fmla="*/ 0 w 6"/>
                  <a:gd name="T25" fmla="*/ 7 h 9"/>
                  <a:gd name="T26" fmla="*/ 4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4" y="0"/>
                    </a:moveTo>
                    <a:lnTo>
                      <a:pt x="6" y="2"/>
                    </a:lnTo>
                    <a:lnTo>
                      <a:pt x="6" y="7"/>
                    </a:lnTo>
                    <a:lnTo>
                      <a:pt x="4" y="9"/>
                    </a:lnTo>
                    <a:lnTo>
                      <a:pt x="0" y="9"/>
                    </a:lnTo>
                    <a:lnTo>
                      <a:pt x="0" y="7"/>
                    </a:lnTo>
                    <a:lnTo>
                      <a:pt x="0" y="2"/>
                    </a:lnTo>
                    <a:lnTo>
                      <a:pt x="0" y="0"/>
                    </a:lnTo>
                    <a:lnTo>
                      <a:pt x="4" y="0"/>
                    </a:lnTo>
                    <a:close/>
                    <a:moveTo>
                      <a:pt x="4" y="7"/>
                    </a:moveTo>
                    <a:lnTo>
                      <a:pt x="4" y="2"/>
                    </a:lnTo>
                    <a:lnTo>
                      <a:pt x="0" y="2"/>
                    </a:lnTo>
                    <a:lnTo>
                      <a:pt x="0" y="7"/>
                    </a:lnTo>
                    <a:lnTo>
                      <a:pt x="4" y="7"/>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93" name="Freeform 731"/>
              <p:cNvSpPr>
                <a:spLocks noEditPoints="1"/>
              </p:cNvSpPr>
              <p:nvPr/>
            </p:nvSpPr>
            <p:spPr bwMode="auto">
              <a:xfrm>
                <a:off x="2276476" y="4937126"/>
                <a:ext cx="9525" cy="14288"/>
              </a:xfrm>
              <a:custGeom>
                <a:avLst/>
                <a:gdLst>
                  <a:gd name="T0" fmla="*/ 4 w 6"/>
                  <a:gd name="T1" fmla="*/ 0 h 9"/>
                  <a:gd name="T2" fmla="*/ 6 w 6"/>
                  <a:gd name="T3" fmla="*/ 2 h 9"/>
                  <a:gd name="T4" fmla="*/ 6 w 6"/>
                  <a:gd name="T5" fmla="*/ 7 h 9"/>
                  <a:gd name="T6" fmla="*/ 4 w 6"/>
                  <a:gd name="T7" fmla="*/ 9 h 9"/>
                  <a:gd name="T8" fmla="*/ 2 w 6"/>
                  <a:gd name="T9" fmla="*/ 9 h 9"/>
                  <a:gd name="T10" fmla="*/ 0 w 6"/>
                  <a:gd name="T11" fmla="*/ 7 h 9"/>
                  <a:gd name="T12" fmla="*/ 0 w 6"/>
                  <a:gd name="T13" fmla="*/ 2 h 9"/>
                  <a:gd name="T14" fmla="*/ 2 w 6"/>
                  <a:gd name="T15" fmla="*/ 0 h 9"/>
                  <a:gd name="T16" fmla="*/ 4 w 6"/>
                  <a:gd name="T17" fmla="*/ 0 h 9"/>
                  <a:gd name="T18" fmla="*/ 4 w 6"/>
                  <a:gd name="T19" fmla="*/ 7 h 9"/>
                  <a:gd name="T20" fmla="*/ 4 w 6"/>
                  <a:gd name="T21" fmla="*/ 2 h 9"/>
                  <a:gd name="T22" fmla="*/ 2 w 6"/>
                  <a:gd name="T23" fmla="*/ 2 h 9"/>
                  <a:gd name="T24" fmla="*/ 2 w 6"/>
                  <a:gd name="T25" fmla="*/ 7 h 9"/>
                  <a:gd name="T26" fmla="*/ 4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4" y="0"/>
                    </a:moveTo>
                    <a:lnTo>
                      <a:pt x="6" y="2"/>
                    </a:lnTo>
                    <a:lnTo>
                      <a:pt x="6" y="7"/>
                    </a:lnTo>
                    <a:lnTo>
                      <a:pt x="4" y="9"/>
                    </a:lnTo>
                    <a:lnTo>
                      <a:pt x="2" y="9"/>
                    </a:lnTo>
                    <a:lnTo>
                      <a:pt x="0" y="7"/>
                    </a:lnTo>
                    <a:lnTo>
                      <a:pt x="0" y="2"/>
                    </a:lnTo>
                    <a:lnTo>
                      <a:pt x="2" y="0"/>
                    </a:lnTo>
                    <a:lnTo>
                      <a:pt x="4" y="0"/>
                    </a:lnTo>
                    <a:close/>
                    <a:moveTo>
                      <a:pt x="4" y="7"/>
                    </a:moveTo>
                    <a:lnTo>
                      <a:pt x="4" y="2"/>
                    </a:lnTo>
                    <a:lnTo>
                      <a:pt x="2" y="2"/>
                    </a:lnTo>
                    <a:lnTo>
                      <a:pt x="2" y="7"/>
                    </a:lnTo>
                    <a:lnTo>
                      <a:pt x="4" y="7"/>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94" name="Freeform 732"/>
              <p:cNvSpPr>
                <a:spLocks noEditPoints="1"/>
              </p:cNvSpPr>
              <p:nvPr/>
            </p:nvSpPr>
            <p:spPr bwMode="auto">
              <a:xfrm>
                <a:off x="2289176" y="4937126"/>
                <a:ext cx="9525" cy="14288"/>
              </a:xfrm>
              <a:custGeom>
                <a:avLst/>
                <a:gdLst>
                  <a:gd name="T0" fmla="*/ 6 w 6"/>
                  <a:gd name="T1" fmla="*/ 0 h 9"/>
                  <a:gd name="T2" fmla="*/ 6 w 6"/>
                  <a:gd name="T3" fmla="*/ 2 h 9"/>
                  <a:gd name="T4" fmla="*/ 6 w 6"/>
                  <a:gd name="T5" fmla="*/ 7 h 9"/>
                  <a:gd name="T6" fmla="*/ 6 w 6"/>
                  <a:gd name="T7" fmla="*/ 9 h 9"/>
                  <a:gd name="T8" fmla="*/ 2 w 6"/>
                  <a:gd name="T9" fmla="*/ 9 h 9"/>
                  <a:gd name="T10" fmla="*/ 0 w 6"/>
                  <a:gd name="T11" fmla="*/ 7 h 9"/>
                  <a:gd name="T12" fmla="*/ 0 w 6"/>
                  <a:gd name="T13" fmla="*/ 2 h 9"/>
                  <a:gd name="T14" fmla="*/ 2 w 6"/>
                  <a:gd name="T15" fmla="*/ 0 h 9"/>
                  <a:gd name="T16" fmla="*/ 6 w 6"/>
                  <a:gd name="T17" fmla="*/ 0 h 9"/>
                  <a:gd name="T18" fmla="*/ 6 w 6"/>
                  <a:gd name="T19" fmla="*/ 7 h 9"/>
                  <a:gd name="T20" fmla="*/ 6 w 6"/>
                  <a:gd name="T21" fmla="*/ 2 h 9"/>
                  <a:gd name="T22" fmla="*/ 2 w 6"/>
                  <a:gd name="T23" fmla="*/ 2 h 9"/>
                  <a:gd name="T24" fmla="*/ 2 w 6"/>
                  <a:gd name="T25" fmla="*/ 7 h 9"/>
                  <a:gd name="T26" fmla="*/ 6 w 6"/>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6" y="0"/>
                    </a:moveTo>
                    <a:lnTo>
                      <a:pt x="6" y="2"/>
                    </a:lnTo>
                    <a:lnTo>
                      <a:pt x="6" y="7"/>
                    </a:lnTo>
                    <a:lnTo>
                      <a:pt x="6" y="9"/>
                    </a:lnTo>
                    <a:lnTo>
                      <a:pt x="2" y="9"/>
                    </a:lnTo>
                    <a:lnTo>
                      <a:pt x="0" y="7"/>
                    </a:lnTo>
                    <a:lnTo>
                      <a:pt x="0" y="2"/>
                    </a:lnTo>
                    <a:lnTo>
                      <a:pt x="2" y="0"/>
                    </a:lnTo>
                    <a:lnTo>
                      <a:pt x="6" y="0"/>
                    </a:lnTo>
                    <a:close/>
                    <a:moveTo>
                      <a:pt x="6" y="7"/>
                    </a:moveTo>
                    <a:lnTo>
                      <a:pt x="6" y="2"/>
                    </a:lnTo>
                    <a:lnTo>
                      <a:pt x="2" y="2"/>
                    </a:lnTo>
                    <a:lnTo>
                      <a:pt x="2" y="7"/>
                    </a:lnTo>
                    <a:lnTo>
                      <a:pt x="6" y="7"/>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95" name="Freeform 733"/>
              <p:cNvSpPr>
                <a:spLocks/>
              </p:cNvSpPr>
              <p:nvPr/>
            </p:nvSpPr>
            <p:spPr bwMode="auto">
              <a:xfrm>
                <a:off x="2305051" y="4937126"/>
                <a:ext cx="7938" cy="14288"/>
              </a:xfrm>
              <a:custGeom>
                <a:avLst/>
                <a:gdLst>
                  <a:gd name="T0" fmla="*/ 3 w 5"/>
                  <a:gd name="T1" fmla="*/ 7 h 9"/>
                  <a:gd name="T2" fmla="*/ 3 w 5"/>
                  <a:gd name="T3" fmla="*/ 6 h 9"/>
                  <a:gd name="T4" fmla="*/ 3 w 5"/>
                  <a:gd name="T5" fmla="*/ 6 h 9"/>
                  <a:gd name="T6" fmla="*/ 5 w 5"/>
                  <a:gd name="T7" fmla="*/ 6 h 9"/>
                  <a:gd name="T8" fmla="*/ 5 w 5"/>
                  <a:gd name="T9" fmla="*/ 7 h 9"/>
                  <a:gd name="T10" fmla="*/ 3 w 5"/>
                  <a:gd name="T11" fmla="*/ 9 h 9"/>
                  <a:gd name="T12" fmla="*/ 0 w 5"/>
                  <a:gd name="T13" fmla="*/ 9 h 9"/>
                  <a:gd name="T14" fmla="*/ 0 w 5"/>
                  <a:gd name="T15" fmla="*/ 7 h 9"/>
                  <a:gd name="T16" fmla="*/ 0 w 5"/>
                  <a:gd name="T17" fmla="*/ 7 h 9"/>
                  <a:gd name="T18" fmla="*/ 2 w 5"/>
                  <a:gd name="T19" fmla="*/ 7 h 9"/>
                  <a:gd name="T20" fmla="*/ 2 w 5"/>
                  <a:gd name="T21" fmla="*/ 2 h 9"/>
                  <a:gd name="T22" fmla="*/ 0 w 5"/>
                  <a:gd name="T23" fmla="*/ 2 h 9"/>
                  <a:gd name="T24" fmla="*/ 0 w 5"/>
                  <a:gd name="T25" fmla="*/ 0 h 9"/>
                  <a:gd name="T26" fmla="*/ 0 w 5"/>
                  <a:gd name="T27" fmla="*/ 0 h 9"/>
                  <a:gd name="T28" fmla="*/ 2 w 5"/>
                  <a:gd name="T29" fmla="*/ 0 h 9"/>
                  <a:gd name="T30" fmla="*/ 2 w 5"/>
                  <a:gd name="T31" fmla="*/ 7 h 9"/>
                  <a:gd name="T32" fmla="*/ 3 w 5"/>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9">
                    <a:moveTo>
                      <a:pt x="3" y="7"/>
                    </a:moveTo>
                    <a:lnTo>
                      <a:pt x="3" y="6"/>
                    </a:lnTo>
                    <a:lnTo>
                      <a:pt x="3" y="6"/>
                    </a:lnTo>
                    <a:lnTo>
                      <a:pt x="5" y="6"/>
                    </a:lnTo>
                    <a:lnTo>
                      <a:pt x="5" y="7"/>
                    </a:lnTo>
                    <a:lnTo>
                      <a:pt x="3" y="9"/>
                    </a:lnTo>
                    <a:lnTo>
                      <a:pt x="0" y="9"/>
                    </a:lnTo>
                    <a:lnTo>
                      <a:pt x="0" y="7"/>
                    </a:lnTo>
                    <a:lnTo>
                      <a:pt x="0" y="7"/>
                    </a:lnTo>
                    <a:lnTo>
                      <a:pt x="2" y="7"/>
                    </a:lnTo>
                    <a:lnTo>
                      <a:pt x="2" y="2"/>
                    </a:lnTo>
                    <a:lnTo>
                      <a:pt x="0" y="2"/>
                    </a:lnTo>
                    <a:lnTo>
                      <a:pt x="0" y="0"/>
                    </a:lnTo>
                    <a:lnTo>
                      <a:pt x="0" y="0"/>
                    </a:lnTo>
                    <a:lnTo>
                      <a:pt x="2" y="0"/>
                    </a:lnTo>
                    <a:lnTo>
                      <a:pt x="2" y="7"/>
                    </a:lnTo>
                    <a:lnTo>
                      <a:pt x="3" y="7"/>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196" name="Freeform 734"/>
              <p:cNvSpPr>
                <a:spLocks/>
              </p:cNvSpPr>
              <p:nvPr/>
            </p:nvSpPr>
            <p:spPr bwMode="auto">
              <a:xfrm>
                <a:off x="2316164" y="4937126"/>
                <a:ext cx="9525" cy="14288"/>
              </a:xfrm>
              <a:custGeom>
                <a:avLst/>
                <a:gdLst>
                  <a:gd name="T0" fmla="*/ 4 w 6"/>
                  <a:gd name="T1" fmla="*/ 7 h 9"/>
                  <a:gd name="T2" fmla="*/ 4 w 6"/>
                  <a:gd name="T3" fmla="*/ 6 h 9"/>
                  <a:gd name="T4" fmla="*/ 6 w 6"/>
                  <a:gd name="T5" fmla="*/ 6 h 9"/>
                  <a:gd name="T6" fmla="*/ 6 w 6"/>
                  <a:gd name="T7" fmla="*/ 6 h 9"/>
                  <a:gd name="T8" fmla="*/ 6 w 6"/>
                  <a:gd name="T9" fmla="*/ 7 h 9"/>
                  <a:gd name="T10" fmla="*/ 6 w 6"/>
                  <a:gd name="T11" fmla="*/ 9 h 9"/>
                  <a:gd name="T12" fmla="*/ 0 w 6"/>
                  <a:gd name="T13" fmla="*/ 9 h 9"/>
                  <a:gd name="T14" fmla="*/ 0 w 6"/>
                  <a:gd name="T15" fmla="*/ 7 h 9"/>
                  <a:gd name="T16" fmla="*/ 0 w 6"/>
                  <a:gd name="T17" fmla="*/ 7 h 9"/>
                  <a:gd name="T18" fmla="*/ 2 w 6"/>
                  <a:gd name="T19" fmla="*/ 7 h 9"/>
                  <a:gd name="T20" fmla="*/ 2 w 6"/>
                  <a:gd name="T21" fmla="*/ 2 h 9"/>
                  <a:gd name="T22" fmla="*/ 0 w 6"/>
                  <a:gd name="T23" fmla="*/ 2 h 9"/>
                  <a:gd name="T24" fmla="*/ 0 w 6"/>
                  <a:gd name="T25" fmla="*/ 0 h 9"/>
                  <a:gd name="T26" fmla="*/ 0 w 6"/>
                  <a:gd name="T27" fmla="*/ 0 h 9"/>
                  <a:gd name="T28" fmla="*/ 4 w 6"/>
                  <a:gd name="T29" fmla="*/ 0 h 9"/>
                  <a:gd name="T30" fmla="*/ 4 w 6"/>
                  <a:gd name="T31" fmla="*/ 7 h 9"/>
                  <a:gd name="T32" fmla="*/ 4 w 6"/>
                  <a:gd name="T3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9">
                    <a:moveTo>
                      <a:pt x="4" y="7"/>
                    </a:moveTo>
                    <a:lnTo>
                      <a:pt x="4" y="6"/>
                    </a:lnTo>
                    <a:lnTo>
                      <a:pt x="6" y="6"/>
                    </a:lnTo>
                    <a:lnTo>
                      <a:pt x="6" y="6"/>
                    </a:lnTo>
                    <a:lnTo>
                      <a:pt x="6" y="7"/>
                    </a:lnTo>
                    <a:lnTo>
                      <a:pt x="6" y="9"/>
                    </a:lnTo>
                    <a:lnTo>
                      <a:pt x="0" y="9"/>
                    </a:lnTo>
                    <a:lnTo>
                      <a:pt x="0" y="7"/>
                    </a:lnTo>
                    <a:lnTo>
                      <a:pt x="0" y="7"/>
                    </a:lnTo>
                    <a:lnTo>
                      <a:pt x="2" y="7"/>
                    </a:lnTo>
                    <a:lnTo>
                      <a:pt x="2" y="2"/>
                    </a:lnTo>
                    <a:lnTo>
                      <a:pt x="0" y="2"/>
                    </a:lnTo>
                    <a:lnTo>
                      <a:pt x="0" y="0"/>
                    </a:lnTo>
                    <a:lnTo>
                      <a:pt x="0" y="0"/>
                    </a:lnTo>
                    <a:lnTo>
                      <a:pt x="4" y="0"/>
                    </a:lnTo>
                    <a:lnTo>
                      <a:pt x="4" y="7"/>
                    </a:lnTo>
                    <a:lnTo>
                      <a:pt x="4" y="7"/>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grpSp>
      </p:grpSp>
      <p:sp>
        <p:nvSpPr>
          <p:cNvPr id="200" name="Rectangle 199"/>
          <p:cNvSpPr/>
          <p:nvPr/>
        </p:nvSpPr>
        <p:spPr>
          <a:xfrm>
            <a:off x="8877928" y="3800036"/>
            <a:ext cx="2595221" cy="1767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defTabSz="914180">
              <a:buFont typeface="Wingdings" panose="05000000000000000000" pitchFamily="2" charset="2"/>
              <a:buChar char="§"/>
              <a:defRPr/>
            </a:pPr>
            <a:r>
              <a:rPr lang="en-US" sz="1764">
                <a:solidFill>
                  <a:srgbClr val="353535"/>
                </a:solidFill>
                <a:latin typeface="Segoe UI Semilight"/>
              </a:rPr>
              <a:t>Employee signs into the Windows 10 device with his corporate credentials and the device is ready to use</a:t>
            </a:r>
          </a:p>
        </p:txBody>
      </p:sp>
      <p:grpSp>
        <p:nvGrpSpPr>
          <p:cNvPr id="201" name="Group 200"/>
          <p:cNvGrpSpPr/>
          <p:nvPr/>
        </p:nvGrpSpPr>
        <p:grpSpPr>
          <a:xfrm>
            <a:off x="4907754" y="1242411"/>
            <a:ext cx="2607216" cy="2395396"/>
            <a:chOff x="5005848" y="1266246"/>
            <a:chExt cx="2660189" cy="2444065"/>
          </a:xfrm>
        </p:grpSpPr>
        <p:sp>
          <p:nvSpPr>
            <p:cNvPr id="202" name="Rectangle 5"/>
            <p:cNvSpPr>
              <a:spLocks noChangeArrowheads="1"/>
            </p:cNvSpPr>
            <p:nvPr/>
          </p:nvSpPr>
          <p:spPr bwMode="auto">
            <a:xfrm>
              <a:off x="5005848" y="1266246"/>
              <a:ext cx="2660189" cy="244406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03" name="AutoShape 46"/>
            <p:cNvSpPr>
              <a:spLocks noChangeAspect="1" noChangeArrowheads="1" noTextEdit="1"/>
            </p:cNvSpPr>
            <p:nvPr/>
          </p:nvSpPr>
          <p:spPr bwMode="auto">
            <a:xfrm>
              <a:off x="5256213" y="1881188"/>
              <a:ext cx="2181225"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04" name="Freeform 48"/>
            <p:cNvSpPr>
              <a:spLocks/>
            </p:cNvSpPr>
            <p:nvPr/>
          </p:nvSpPr>
          <p:spPr bwMode="auto">
            <a:xfrm>
              <a:off x="5249863" y="2773363"/>
              <a:ext cx="2190750" cy="200025"/>
            </a:xfrm>
            <a:custGeom>
              <a:avLst/>
              <a:gdLst>
                <a:gd name="T0" fmla="*/ 35 w 1778"/>
                <a:gd name="T1" fmla="*/ 0 h 160"/>
                <a:gd name="T2" fmla="*/ 17 w 1778"/>
                <a:gd name="T3" fmla="*/ 0 h 160"/>
                <a:gd name="T4" fmla="*/ 14 w 1778"/>
                <a:gd name="T5" fmla="*/ 22 h 160"/>
                <a:gd name="T6" fmla="*/ 512 w 1778"/>
                <a:gd name="T7" fmla="*/ 158 h 160"/>
                <a:gd name="T8" fmla="*/ 535 w 1778"/>
                <a:gd name="T9" fmla="*/ 160 h 160"/>
                <a:gd name="T10" fmla="*/ 1767 w 1778"/>
                <a:gd name="T11" fmla="*/ 160 h 160"/>
                <a:gd name="T12" fmla="*/ 1770 w 1778"/>
                <a:gd name="T13" fmla="*/ 146 h 160"/>
                <a:gd name="T14" fmla="*/ 1675 w 1778"/>
                <a:gd name="T15" fmla="*/ 116 h 160"/>
                <a:gd name="T16" fmla="*/ 579 w 1778"/>
                <a:gd name="T17" fmla="*/ 116 h 160"/>
                <a:gd name="T18" fmla="*/ 552 w 1778"/>
                <a:gd name="T19" fmla="*/ 112 h 160"/>
                <a:gd name="T20" fmla="*/ 430 w 1778"/>
                <a:gd name="T21" fmla="*/ 60 h 160"/>
                <a:gd name="T22" fmla="*/ 235 w 1778"/>
                <a:gd name="T23" fmla="*/ 60 h 160"/>
                <a:gd name="T24" fmla="*/ 219 w 1778"/>
                <a:gd name="T25" fmla="*/ 54 h 160"/>
                <a:gd name="T26" fmla="*/ 211 w 1778"/>
                <a:gd name="T27" fmla="*/ 39 h 160"/>
                <a:gd name="T28" fmla="*/ 207 w 1778"/>
                <a:gd name="T29" fmla="*/ 12 h 160"/>
                <a:gd name="T30" fmla="*/ 55 w 1778"/>
                <a:gd name="T31" fmla="*/ 12 h 160"/>
                <a:gd name="T32" fmla="*/ 35 w 1778"/>
                <a:gd name="T3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8" h="160">
                  <a:moveTo>
                    <a:pt x="35" y="0"/>
                  </a:moveTo>
                  <a:cubicBezTo>
                    <a:pt x="17" y="0"/>
                    <a:pt x="17" y="0"/>
                    <a:pt x="17" y="0"/>
                  </a:cubicBezTo>
                  <a:cubicBezTo>
                    <a:pt x="3" y="0"/>
                    <a:pt x="0" y="19"/>
                    <a:pt x="14" y="22"/>
                  </a:cubicBezTo>
                  <a:cubicBezTo>
                    <a:pt x="512" y="158"/>
                    <a:pt x="512" y="158"/>
                    <a:pt x="512" y="158"/>
                  </a:cubicBezTo>
                  <a:cubicBezTo>
                    <a:pt x="519" y="160"/>
                    <a:pt x="527" y="160"/>
                    <a:pt x="535" y="160"/>
                  </a:cubicBezTo>
                  <a:cubicBezTo>
                    <a:pt x="1767" y="160"/>
                    <a:pt x="1767" y="160"/>
                    <a:pt x="1767" y="160"/>
                  </a:cubicBezTo>
                  <a:cubicBezTo>
                    <a:pt x="1776" y="160"/>
                    <a:pt x="1778" y="149"/>
                    <a:pt x="1770" y="146"/>
                  </a:cubicBezTo>
                  <a:cubicBezTo>
                    <a:pt x="1675" y="116"/>
                    <a:pt x="1675" y="116"/>
                    <a:pt x="1675" y="116"/>
                  </a:cubicBezTo>
                  <a:cubicBezTo>
                    <a:pt x="579" y="116"/>
                    <a:pt x="579" y="116"/>
                    <a:pt x="579" y="116"/>
                  </a:cubicBezTo>
                  <a:cubicBezTo>
                    <a:pt x="570" y="116"/>
                    <a:pt x="561" y="116"/>
                    <a:pt x="552" y="112"/>
                  </a:cubicBezTo>
                  <a:cubicBezTo>
                    <a:pt x="430" y="60"/>
                    <a:pt x="430" y="60"/>
                    <a:pt x="430" y="60"/>
                  </a:cubicBezTo>
                  <a:cubicBezTo>
                    <a:pt x="235" y="60"/>
                    <a:pt x="235" y="60"/>
                    <a:pt x="235" y="60"/>
                  </a:cubicBezTo>
                  <a:cubicBezTo>
                    <a:pt x="229" y="60"/>
                    <a:pt x="223" y="57"/>
                    <a:pt x="219" y="54"/>
                  </a:cubicBezTo>
                  <a:cubicBezTo>
                    <a:pt x="215" y="50"/>
                    <a:pt x="212" y="45"/>
                    <a:pt x="211" y="39"/>
                  </a:cubicBezTo>
                  <a:cubicBezTo>
                    <a:pt x="207" y="12"/>
                    <a:pt x="207" y="12"/>
                    <a:pt x="207" y="12"/>
                  </a:cubicBezTo>
                  <a:cubicBezTo>
                    <a:pt x="55" y="12"/>
                    <a:pt x="55" y="12"/>
                    <a:pt x="55" y="12"/>
                  </a:cubicBezTo>
                  <a:cubicBezTo>
                    <a:pt x="45" y="12"/>
                    <a:pt x="38" y="7"/>
                    <a:pt x="3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05" name="Freeform 49"/>
            <p:cNvSpPr>
              <a:spLocks/>
            </p:cNvSpPr>
            <p:nvPr/>
          </p:nvSpPr>
          <p:spPr bwMode="auto">
            <a:xfrm>
              <a:off x="5286376" y="2279651"/>
              <a:ext cx="762000" cy="509588"/>
            </a:xfrm>
            <a:custGeom>
              <a:avLst/>
              <a:gdLst>
                <a:gd name="T0" fmla="*/ 495 w 619"/>
                <a:gd name="T1" fmla="*/ 376 h 408"/>
                <a:gd name="T2" fmla="*/ 453 w 619"/>
                <a:gd name="T3" fmla="*/ 408 h 408"/>
                <a:gd name="T4" fmla="*/ 26 w 619"/>
                <a:gd name="T5" fmla="*/ 408 h 408"/>
                <a:gd name="T6" fmla="*/ 5 w 619"/>
                <a:gd name="T7" fmla="*/ 376 h 408"/>
                <a:gd name="T8" fmla="*/ 124 w 619"/>
                <a:gd name="T9" fmla="*/ 32 h 408"/>
                <a:gd name="T10" fmla="*/ 166 w 619"/>
                <a:gd name="T11" fmla="*/ 0 h 408"/>
                <a:gd name="T12" fmla="*/ 593 w 619"/>
                <a:gd name="T13" fmla="*/ 0 h 408"/>
                <a:gd name="T14" fmla="*/ 613 w 619"/>
                <a:gd name="T15" fmla="*/ 32 h 408"/>
                <a:gd name="T16" fmla="*/ 495 w 619"/>
                <a:gd name="T17" fmla="*/ 37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9" h="408">
                  <a:moveTo>
                    <a:pt x="495" y="376"/>
                  </a:moveTo>
                  <a:cubicBezTo>
                    <a:pt x="489" y="393"/>
                    <a:pt x="470" y="408"/>
                    <a:pt x="453" y="408"/>
                  </a:cubicBezTo>
                  <a:cubicBezTo>
                    <a:pt x="26" y="408"/>
                    <a:pt x="26" y="408"/>
                    <a:pt x="26" y="408"/>
                  </a:cubicBezTo>
                  <a:cubicBezTo>
                    <a:pt x="9" y="408"/>
                    <a:pt x="0" y="393"/>
                    <a:pt x="5" y="376"/>
                  </a:cubicBezTo>
                  <a:cubicBezTo>
                    <a:pt x="124" y="32"/>
                    <a:pt x="124" y="32"/>
                    <a:pt x="124" y="32"/>
                  </a:cubicBezTo>
                  <a:cubicBezTo>
                    <a:pt x="130" y="15"/>
                    <a:pt x="149" y="0"/>
                    <a:pt x="166" y="0"/>
                  </a:cubicBezTo>
                  <a:cubicBezTo>
                    <a:pt x="593" y="0"/>
                    <a:pt x="593" y="0"/>
                    <a:pt x="593" y="0"/>
                  </a:cubicBezTo>
                  <a:cubicBezTo>
                    <a:pt x="610" y="0"/>
                    <a:pt x="619" y="15"/>
                    <a:pt x="613" y="32"/>
                  </a:cubicBezTo>
                  <a:cubicBezTo>
                    <a:pt x="495" y="376"/>
                    <a:pt x="495" y="376"/>
                    <a:pt x="495" y="376"/>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06" name="Freeform 50"/>
            <p:cNvSpPr>
              <a:spLocks/>
            </p:cNvSpPr>
            <p:nvPr/>
          </p:nvSpPr>
          <p:spPr bwMode="auto">
            <a:xfrm>
              <a:off x="5367338" y="1885951"/>
              <a:ext cx="1563688" cy="957263"/>
            </a:xfrm>
            <a:custGeom>
              <a:avLst/>
              <a:gdLst>
                <a:gd name="T0" fmla="*/ 1268 w 1269"/>
                <a:gd name="T1" fmla="*/ 751 h 768"/>
                <a:gd name="T2" fmla="*/ 1254 w 1269"/>
                <a:gd name="T3" fmla="*/ 768 h 768"/>
                <a:gd name="T4" fmla="*/ 140 w 1269"/>
                <a:gd name="T5" fmla="*/ 768 h 768"/>
                <a:gd name="T6" fmla="*/ 120 w 1269"/>
                <a:gd name="T7" fmla="*/ 751 h 768"/>
                <a:gd name="T8" fmla="*/ 1 w 1269"/>
                <a:gd name="T9" fmla="*/ 17 h 768"/>
                <a:gd name="T10" fmla="*/ 15 w 1269"/>
                <a:gd name="T11" fmla="*/ 0 h 768"/>
                <a:gd name="T12" fmla="*/ 1130 w 1269"/>
                <a:gd name="T13" fmla="*/ 0 h 768"/>
                <a:gd name="T14" fmla="*/ 1149 w 1269"/>
                <a:gd name="T15" fmla="*/ 17 h 768"/>
                <a:gd name="T16" fmla="*/ 1268 w 1269"/>
                <a:gd name="T17" fmla="*/ 75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9" h="768">
                  <a:moveTo>
                    <a:pt x="1268" y="751"/>
                  </a:moveTo>
                  <a:cubicBezTo>
                    <a:pt x="1269" y="760"/>
                    <a:pt x="1263" y="768"/>
                    <a:pt x="1254" y="768"/>
                  </a:cubicBezTo>
                  <a:cubicBezTo>
                    <a:pt x="140" y="768"/>
                    <a:pt x="140" y="768"/>
                    <a:pt x="140" y="768"/>
                  </a:cubicBezTo>
                  <a:cubicBezTo>
                    <a:pt x="130" y="768"/>
                    <a:pt x="122" y="760"/>
                    <a:pt x="120" y="751"/>
                  </a:cubicBezTo>
                  <a:cubicBezTo>
                    <a:pt x="1" y="17"/>
                    <a:pt x="1" y="17"/>
                    <a:pt x="1" y="17"/>
                  </a:cubicBezTo>
                  <a:cubicBezTo>
                    <a:pt x="0" y="8"/>
                    <a:pt x="6" y="0"/>
                    <a:pt x="15" y="0"/>
                  </a:cubicBezTo>
                  <a:cubicBezTo>
                    <a:pt x="1130" y="0"/>
                    <a:pt x="1130" y="0"/>
                    <a:pt x="1130" y="0"/>
                  </a:cubicBezTo>
                  <a:cubicBezTo>
                    <a:pt x="1139" y="0"/>
                    <a:pt x="1147" y="8"/>
                    <a:pt x="1149" y="17"/>
                  </a:cubicBezTo>
                  <a:cubicBezTo>
                    <a:pt x="1268" y="751"/>
                    <a:pt x="1268" y="751"/>
                    <a:pt x="1268" y="751"/>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07" name="Freeform 51"/>
            <p:cNvSpPr>
              <a:spLocks/>
            </p:cNvSpPr>
            <p:nvPr/>
          </p:nvSpPr>
          <p:spPr bwMode="auto">
            <a:xfrm>
              <a:off x="5364163" y="1881188"/>
              <a:ext cx="1570038" cy="966788"/>
            </a:xfrm>
            <a:custGeom>
              <a:avLst/>
              <a:gdLst>
                <a:gd name="T0" fmla="*/ 1271 w 1275"/>
                <a:gd name="T1" fmla="*/ 755 h 776"/>
                <a:gd name="T2" fmla="*/ 1267 w 1275"/>
                <a:gd name="T3" fmla="*/ 755 h 776"/>
                <a:gd name="T4" fmla="*/ 1267 w 1275"/>
                <a:gd name="T5" fmla="*/ 758 h 776"/>
                <a:gd name="T6" fmla="*/ 1264 w 1275"/>
                <a:gd name="T7" fmla="*/ 765 h 776"/>
                <a:gd name="T8" fmla="*/ 1257 w 1275"/>
                <a:gd name="T9" fmla="*/ 768 h 776"/>
                <a:gd name="T10" fmla="*/ 143 w 1275"/>
                <a:gd name="T11" fmla="*/ 768 h 776"/>
                <a:gd name="T12" fmla="*/ 133 w 1275"/>
                <a:gd name="T13" fmla="*/ 764 h 776"/>
                <a:gd name="T14" fmla="*/ 127 w 1275"/>
                <a:gd name="T15" fmla="*/ 754 h 776"/>
                <a:gd name="T16" fmla="*/ 8 w 1275"/>
                <a:gd name="T17" fmla="*/ 21 h 776"/>
                <a:gd name="T18" fmla="*/ 8 w 1275"/>
                <a:gd name="T19" fmla="*/ 21 h 776"/>
                <a:gd name="T20" fmla="*/ 8 w 1275"/>
                <a:gd name="T21" fmla="*/ 19 h 776"/>
                <a:gd name="T22" fmla="*/ 11 w 1275"/>
                <a:gd name="T23" fmla="*/ 11 h 776"/>
                <a:gd name="T24" fmla="*/ 18 w 1275"/>
                <a:gd name="T25" fmla="*/ 8 h 776"/>
                <a:gd name="T26" fmla="*/ 1133 w 1275"/>
                <a:gd name="T27" fmla="*/ 8 h 776"/>
                <a:gd name="T28" fmla="*/ 1142 w 1275"/>
                <a:gd name="T29" fmla="*/ 12 h 776"/>
                <a:gd name="T30" fmla="*/ 1148 w 1275"/>
                <a:gd name="T31" fmla="*/ 22 h 776"/>
                <a:gd name="T32" fmla="*/ 1148 w 1275"/>
                <a:gd name="T33" fmla="*/ 22 h 776"/>
                <a:gd name="T34" fmla="*/ 1267 w 1275"/>
                <a:gd name="T35" fmla="*/ 756 h 776"/>
                <a:gd name="T36" fmla="*/ 1267 w 1275"/>
                <a:gd name="T37" fmla="*/ 755 h 776"/>
                <a:gd name="T38" fmla="*/ 1271 w 1275"/>
                <a:gd name="T39" fmla="*/ 755 h 776"/>
                <a:gd name="T40" fmla="*/ 1275 w 1275"/>
                <a:gd name="T41" fmla="*/ 754 h 776"/>
                <a:gd name="T42" fmla="*/ 1156 w 1275"/>
                <a:gd name="T43" fmla="*/ 21 h 776"/>
                <a:gd name="T44" fmla="*/ 1156 w 1275"/>
                <a:gd name="T45" fmla="*/ 21 h 776"/>
                <a:gd name="T46" fmla="*/ 1148 w 1275"/>
                <a:gd name="T47" fmla="*/ 6 h 776"/>
                <a:gd name="T48" fmla="*/ 1133 w 1275"/>
                <a:gd name="T49" fmla="*/ 0 h 776"/>
                <a:gd name="T50" fmla="*/ 18 w 1275"/>
                <a:gd name="T51" fmla="*/ 0 h 776"/>
                <a:gd name="T52" fmla="*/ 5 w 1275"/>
                <a:gd name="T53" fmla="*/ 6 h 776"/>
                <a:gd name="T54" fmla="*/ 0 w 1275"/>
                <a:gd name="T55" fmla="*/ 19 h 776"/>
                <a:gd name="T56" fmla="*/ 1 w 1275"/>
                <a:gd name="T57" fmla="*/ 22 h 776"/>
                <a:gd name="T58" fmla="*/ 1 w 1275"/>
                <a:gd name="T59" fmla="*/ 22 h 776"/>
                <a:gd name="T60" fmla="*/ 119 w 1275"/>
                <a:gd name="T61" fmla="*/ 755 h 776"/>
                <a:gd name="T62" fmla="*/ 127 w 1275"/>
                <a:gd name="T63" fmla="*/ 770 h 776"/>
                <a:gd name="T64" fmla="*/ 143 w 1275"/>
                <a:gd name="T65" fmla="*/ 776 h 776"/>
                <a:gd name="T66" fmla="*/ 1257 w 1275"/>
                <a:gd name="T67" fmla="*/ 776 h 776"/>
                <a:gd name="T68" fmla="*/ 1270 w 1275"/>
                <a:gd name="T69" fmla="*/ 770 h 776"/>
                <a:gd name="T70" fmla="*/ 1275 w 1275"/>
                <a:gd name="T71" fmla="*/ 758 h 776"/>
                <a:gd name="T72" fmla="*/ 1275 w 1275"/>
                <a:gd name="T73" fmla="*/ 754 h 776"/>
                <a:gd name="T74" fmla="*/ 1275 w 1275"/>
                <a:gd name="T75" fmla="*/ 754 h 776"/>
                <a:gd name="T76" fmla="*/ 1271 w 1275"/>
                <a:gd name="T77" fmla="*/ 75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5" h="776">
                  <a:moveTo>
                    <a:pt x="1271" y="755"/>
                  </a:moveTo>
                  <a:cubicBezTo>
                    <a:pt x="1267" y="755"/>
                    <a:pt x="1267" y="755"/>
                    <a:pt x="1267" y="755"/>
                  </a:cubicBezTo>
                  <a:cubicBezTo>
                    <a:pt x="1267" y="756"/>
                    <a:pt x="1267" y="757"/>
                    <a:pt x="1267" y="758"/>
                  </a:cubicBezTo>
                  <a:cubicBezTo>
                    <a:pt x="1267" y="761"/>
                    <a:pt x="1266" y="763"/>
                    <a:pt x="1264" y="765"/>
                  </a:cubicBezTo>
                  <a:cubicBezTo>
                    <a:pt x="1262" y="767"/>
                    <a:pt x="1260" y="768"/>
                    <a:pt x="1257" y="768"/>
                  </a:cubicBezTo>
                  <a:cubicBezTo>
                    <a:pt x="143" y="768"/>
                    <a:pt x="143" y="768"/>
                    <a:pt x="143" y="768"/>
                  </a:cubicBezTo>
                  <a:cubicBezTo>
                    <a:pt x="139" y="768"/>
                    <a:pt x="136" y="766"/>
                    <a:pt x="133" y="764"/>
                  </a:cubicBezTo>
                  <a:cubicBezTo>
                    <a:pt x="130" y="761"/>
                    <a:pt x="128" y="758"/>
                    <a:pt x="127" y="754"/>
                  </a:cubicBezTo>
                  <a:cubicBezTo>
                    <a:pt x="8" y="21"/>
                    <a:pt x="8" y="21"/>
                    <a:pt x="8" y="21"/>
                  </a:cubicBezTo>
                  <a:cubicBezTo>
                    <a:pt x="8" y="21"/>
                    <a:pt x="8" y="21"/>
                    <a:pt x="8" y="21"/>
                  </a:cubicBezTo>
                  <a:cubicBezTo>
                    <a:pt x="8" y="20"/>
                    <a:pt x="8" y="19"/>
                    <a:pt x="8" y="19"/>
                  </a:cubicBezTo>
                  <a:cubicBezTo>
                    <a:pt x="8" y="16"/>
                    <a:pt x="9" y="13"/>
                    <a:pt x="11" y="11"/>
                  </a:cubicBezTo>
                  <a:cubicBezTo>
                    <a:pt x="13" y="9"/>
                    <a:pt x="15" y="8"/>
                    <a:pt x="18" y="8"/>
                  </a:cubicBezTo>
                  <a:cubicBezTo>
                    <a:pt x="1133" y="8"/>
                    <a:pt x="1133" y="8"/>
                    <a:pt x="1133" y="8"/>
                  </a:cubicBezTo>
                  <a:cubicBezTo>
                    <a:pt x="1136" y="8"/>
                    <a:pt x="1139" y="10"/>
                    <a:pt x="1142" y="12"/>
                  </a:cubicBezTo>
                  <a:cubicBezTo>
                    <a:pt x="1145" y="15"/>
                    <a:pt x="1147" y="19"/>
                    <a:pt x="1148" y="22"/>
                  </a:cubicBezTo>
                  <a:cubicBezTo>
                    <a:pt x="1148" y="22"/>
                    <a:pt x="1148" y="22"/>
                    <a:pt x="1148" y="22"/>
                  </a:cubicBezTo>
                  <a:cubicBezTo>
                    <a:pt x="1267" y="756"/>
                    <a:pt x="1267" y="756"/>
                    <a:pt x="1267" y="756"/>
                  </a:cubicBezTo>
                  <a:cubicBezTo>
                    <a:pt x="1267" y="755"/>
                    <a:pt x="1267" y="755"/>
                    <a:pt x="1267" y="755"/>
                  </a:cubicBezTo>
                  <a:cubicBezTo>
                    <a:pt x="1271" y="755"/>
                    <a:pt x="1271" y="755"/>
                    <a:pt x="1271" y="755"/>
                  </a:cubicBezTo>
                  <a:cubicBezTo>
                    <a:pt x="1275" y="754"/>
                    <a:pt x="1275" y="754"/>
                    <a:pt x="1275" y="754"/>
                  </a:cubicBezTo>
                  <a:cubicBezTo>
                    <a:pt x="1156" y="21"/>
                    <a:pt x="1156" y="21"/>
                    <a:pt x="1156" y="21"/>
                  </a:cubicBezTo>
                  <a:cubicBezTo>
                    <a:pt x="1156" y="21"/>
                    <a:pt x="1156" y="21"/>
                    <a:pt x="1156" y="21"/>
                  </a:cubicBezTo>
                  <a:cubicBezTo>
                    <a:pt x="1155" y="15"/>
                    <a:pt x="1152" y="10"/>
                    <a:pt x="1148" y="6"/>
                  </a:cubicBezTo>
                  <a:cubicBezTo>
                    <a:pt x="1144" y="3"/>
                    <a:pt x="1138" y="0"/>
                    <a:pt x="1133" y="0"/>
                  </a:cubicBezTo>
                  <a:cubicBezTo>
                    <a:pt x="18" y="0"/>
                    <a:pt x="18" y="0"/>
                    <a:pt x="18" y="0"/>
                  </a:cubicBezTo>
                  <a:cubicBezTo>
                    <a:pt x="13" y="0"/>
                    <a:pt x="8" y="2"/>
                    <a:pt x="5" y="6"/>
                  </a:cubicBezTo>
                  <a:cubicBezTo>
                    <a:pt x="2" y="9"/>
                    <a:pt x="0" y="14"/>
                    <a:pt x="0" y="19"/>
                  </a:cubicBezTo>
                  <a:cubicBezTo>
                    <a:pt x="0" y="20"/>
                    <a:pt x="0" y="21"/>
                    <a:pt x="1" y="22"/>
                  </a:cubicBezTo>
                  <a:cubicBezTo>
                    <a:pt x="1" y="22"/>
                    <a:pt x="1" y="22"/>
                    <a:pt x="1" y="22"/>
                  </a:cubicBezTo>
                  <a:cubicBezTo>
                    <a:pt x="119" y="755"/>
                    <a:pt x="119" y="755"/>
                    <a:pt x="119" y="755"/>
                  </a:cubicBezTo>
                  <a:cubicBezTo>
                    <a:pt x="120" y="761"/>
                    <a:pt x="123" y="766"/>
                    <a:pt x="127" y="770"/>
                  </a:cubicBezTo>
                  <a:cubicBezTo>
                    <a:pt x="131" y="773"/>
                    <a:pt x="137" y="776"/>
                    <a:pt x="143" y="776"/>
                  </a:cubicBezTo>
                  <a:cubicBezTo>
                    <a:pt x="1257" y="776"/>
                    <a:pt x="1257" y="776"/>
                    <a:pt x="1257" y="776"/>
                  </a:cubicBezTo>
                  <a:cubicBezTo>
                    <a:pt x="1262" y="776"/>
                    <a:pt x="1267" y="774"/>
                    <a:pt x="1270" y="770"/>
                  </a:cubicBezTo>
                  <a:cubicBezTo>
                    <a:pt x="1273" y="767"/>
                    <a:pt x="1275" y="762"/>
                    <a:pt x="1275" y="758"/>
                  </a:cubicBezTo>
                  <a:cubicBezTo>
                    <a:pt x="1275" y="756"/>
                    <a:pt x="1275" y="755"/>
                    <a:pt x="1275" y="754"/>
                  </a:cubicBezTo>
                  <a:cubicBezTo>
                    <a:pt x="1275" y="754"/>
                    <a:pt x="1275" y="754"/>
                    <a:pt x="1275" y="754"/>
                  </a:cubicBezTo>
                  <a:cubicBezTo>
                    <a:pt x="1271" y="755"/>
                    <a:pt x="1271" y="755"/>
                    <a:pt x="1271" y="755"/>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08" name="Freeform 52"/>
            <p:cNvSpPr>
              <a:spLocks/>
            </p:cNvSpPr>
            <p:nvPr/>
          </p:nvSpPr>
          <p:spPr bwMode="auto">
            <a:xfrm>
              <a:off x="6773863" y="2325688"/>
              <a:ext cx="42863" cy="38100"/>
            </a:xfrm>
            <a:custGeom>
              <a:avLst/>
              <a:gdLst>
                <a:gd name="T0" fmla="*/ 24 w 27"/>
                <a:gd name="T1" fmla="*/ 0 h 24"/>
                <a:gd name="T2" fmla="*/ 0 w 27"/>
                <a:gd name="T3" fmla="*/ 4 h 24"/>
                <a:gd name="T4" fmla="*/ 2 w 27"/>
                <a:gd name="T5" fmla="*/ 22 h 24"/>
                <a:gd name="T6" fmla="*/ 27 w 27"/>
                <a:gd name="T7" fmla="*/ 24 h 24"/>
                <a:gd name="T8" fmla="*/ 24 w 27"/>
                <a:gd name="T9" fmla="*/ 0 h 24"/>
              </a:gdLst>
              <a:ahLst/>
              <a:cxnLst>
                <a:cxn ang="0">
                  <a:pos x="T0" y="T1"/>
                </a:cxn>
                <a:cxn ang="0">
                  <a:pos x="T2" y="T3"/>
                </a:cxn>
                <a:cxn ang="0">
                  <a:pos x="T4" y="T5"/>
                </a:cxn>
                <a:cxn ang="0">
                  <a:pos x="T6" y="T7"/>
                </a:cxn>
                <a:cxn ang="0">
                  <a:pos x="T8" y="T9"/>
                </a:cxn>
              </a:cxnLst>
              <a:rect l="0" t="0" r="r" b="b"/>
              <a:pathLst>
                <a:path w="27" h="24">
                  <a:moveTo>
                    <a:pt x="24" y="0"/>
                  </a:moveTo>
                  <a:lnTo>
                    <a:pt x="0" y="4"/>
                  </a:lnTo>
                  <a:lnTo>
                    <a:pt x="2" y="22"/>
                  </a:lnTo>
                  <a:lnTo>
                    <a:pt x="27" y="24"/>
                  </a:lnTo>
                  <a:lnTo>
                    <a:pt x="2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09" name="Freeform 53"/>
            <p:cNvSpPr>
              <a:spLocks/>
            </p:cNvSpPr>
            <p:nvPr/>
          </p:nvSpPr>
          <p:spPr bwMode="auto">
            <a:xfrm>
              <a:off x="5502276" y="2728913"/>
              <a:ext cx="495300" cy="114300"/>
            </a:xfrm>
            <a:custGeom>
              <a:avLst/>
              <a:gdLst>
                <a:gd name="T0" fmla="*/ 0 w 402"/>
                <a:gd name="T1" fmla="*/ 0 h 92"/>
                <a:gd name="T2" fmla="*/ 12 w 402"/>
                <a:gd name="T3" fmla="*/ 78 h 92"/>
                <a:gd name="T4" fmla="*/ 29 w 402"/>
                <a:gd name="T5" fmla="*/ 92 h 92"/>
                <a:gd name="T6" fmla="*/ 402 w 402"/>
                <a:gd name="T7" fmla="*/ 92 h 92"/>
                <a:gd name="T8" fmla="*/ 154 w 402"/>
                <a:gd name="T9" fmla="*/ 21 h 92"/>
                <a:gd name="T10" fmla="*/ 0 w 402"/>
                <a:gd name="T11" fmla="*/ 0 h 92"/>
              </a:gdLst>
              <a:ahLst/>
              <a:cxnLst>
                <a:cxn ang="0">
                  <a:pos x="T0" y="T1"/>
                </a:cxn>
                <a:cxn ang="0">
                  <a:pos x="T2" y="T3"/>
                </a:cxn>
                <a:cxn ang="0">
                  <a:pos x="T4" y="T5"/>
                </a:cxn>
                <a:cxn ang="0">
                  <a:pos x="T6" y="T7"/>
                </a:cxn>
                <a:cxn ang="0">
                  <a:pos x="T8" y="T9"/>
                </a:cxn>
                <a:cxn ang="0">
                  <a:pos x="T10" y="T11"/>
                </a:cxn>
              </a:cxnLst>
              <a:rect l="0" t="0" r="r" b="b"/>
              <a:pathLst>
                <a:path w="402" h="92">
                  <a:moveTo>
                    <a:pt x="0" y="0"/>
                  </a:moveTo>
                  <a:cubicBezTo>
                    <a:pt x="12" y="78"/>
                    <a:pt x="12" y="78"/>
                    <a:pt x="12" y="78"/>
                  </a:cubicBezTo>
                  <a:cubicBezTo>
                    <a:pt x="14" y="86"/>
                    <a:pt x="20" y="92"/>
                    <a:pt x="29" y="92"/>
                  </a:cubicBezTo>
                  <a:cubicBezTo>
                    <a:pt x="402" y="92"/>
                    <a:pt x="402" y="92"/>
                    <a:pt x="402" y="92"/>
                  </a:cubicBezTo>
                  <a:cubicBezTo>
                    <a:pt x="154" y="21"/>
                    <a:pt x="154" y="21"/>
                    <a:pt x="154" y="21"/>
                  </a:cubicBez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10" name="Freeform 54"/>
            <p:cNvSpPr>
              <a:spLocks/>
            </p:cNvSpPr>
            <p:nvPr/>
          </p:nvSpPr>
          <p:spPr bwMode="auto">
            <a:xfrm>
              <a:off x="5502276" y="2743201"/>
              <a:ext cx="1844675" cy="195263"/>
            </a:xfrm>
            <a:custGeom>
              <a:avLst/>
              <a:gdLst>
                <a:gd name="T0" fmla="*/ 1494 w 1498"/>
                <a:gd name="T1" fmla="*/ 156 h 156"/>
                <a:gd name="T2" fmla="*/ 375 w 1498"/>
                <a:gd name="T3" fmla="*/ 156 h 156"/>
                <a:gd name="T4" fmla="*/ 348 w 1498"/>
                <a:gd name="T5" fmla="*/ 150 h 156"/>
                <a:gd name="T6" fmla="*/ 0 w 1498"/>
                <a:gd name="T7" fmla="*/ 0 h 156"/>
                <a:gd name="T8" fmla="*/ 1153 w 1498"/>
                <a:gd name="T9" fmla="*/ 0 h 156"/>
                <a:gd name="T10" fmla="*/ 1498 w 1498"/>
                <a:gd name="T11" fmla="*/ 137 h 156"/>
                <a:gd name="T12" fmla="*/ 1498 w 1498"/>
                <a:gd name="T13" fmla="*/ 152 h 156"/>
                <a:gd name="T14" fmla="*/ 1494 w 149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8" h="156">
                  <a:moveTo>
                    <a:pt x="1494" y="156"/>
                  </a:moveTo>
                  <a:cubicBezTo>
                    <a:pt x="375" y="156"/>
                    <a:pt x="375" y="156"/>
                    <a:pt x="375" y="156"/>
                  </a:cubicBezTo>
                  <a:cubicBezTo>
                    <a:pt x="366" y="156"/>
                    <a:pt x="357" y="154"/>
                    <a:pt x="348" y="150"/>
                  </a:cubicBezTo>
                  <a:cubicBezTo>
                    <a:pt x="0" y="0"/>
                    <a:pt x="0" y="0"/>
                    <a:pt x="0" y="0"/>
                  </a:cubicBezTo>
                  <a:cubicBezTo>
                    <a:pt x="1153" y="0"/>
                    <a:pt x="1153" y="0"/>
                    <a:pt x="1153" y="0"/>
                  </a:cubicBezTo>
                  <a:cubicBezTo>
                    <a:pt x="1498" y="137"/>
                    <a:pt x="1498" y="137"/>
                    <a:pt x="1498" y="137"/>
                  </a:cubicBezTo>
                  <a:cubicBezTo>
                    <a:pt x="1498" y="137"/>
                    <a:pt x="1498" y="150"/>
                    <a:pt x="1498" y="152"/>
                  </a:cubicBezTo>
                  <a:cubicBezTo>
                    <a:pt x="1498" y="154"/>
                    <a:pt x="1496" y="156"/>
                    <a:pt x="1494" y="15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11" name="Freeform 55"/>
            <p:cNvSpPr>
              <a:spLocks/>
            </p:cNvSpPr>
            <p:nvPr/>
          </p:nvSpPr>
          <p:spPr bwMode="auto">
            <a:xfrm>
              <a:off x="5502276" y="2728913"/>
              <a:ext cx="1846263" cy="188913"/>
            </a:xfrm>
            <a:custGeom>
              <a:avLst/>
              <a:gdLst>
                <a:gd name="T0" fmla="*/ 1494 w 1499"/>
                <a:gd name="T1" fmla="*/ 152 h 152"/>
                <a:gd name="T2" fmla="*/ 375 w 1499"/>
                <a:gd name="T3" fmla="*/ 152 h 152"/>
                <a:gd name="T4" fmla="*/ 348 w 1499"/>
                <a:gd name="T5" fmla="*/ 148 h 152"/>
                <a:gd name="T6" fmla="*/ 0 w 1499"/>
                <a:gd name="T7" fmla="*/ 0 h 152"/>
                <a:gd name="T8" fmla="*/ 1153 w 1499"/>
                <a:gd name="T9" fmla="*/ 0 h 152"/>
                <a:gd name="T10" fmla="*/ 1495 w 1499"/>
                <a:gd name="T11" fmla="*/ 146 h 152"/>
                <a:gd name="T12" fmla="*/ 1494 w 1499"/>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1499" h="152">
                  <a:moveTo>
                    <a:pt x="1494" y="152"/>
                  </a:moveTo>
                  <a:cubicBezTo>
                    <a:pt x="375" y="152"/>
                    <a:pt x="375" y="152"/>
                    <a:pt x="375" y="152"/>
                  </a:cubicBezTo>
                  <a:cubicBezTo>
                    <a:pt x="366" y="152"/>
                    <a:pt x="357" y="152"/>
                    <a:pt x="348" y="148"/>
                  </a:cubicBezTo>
                  <a:cubicBezTo>
                    <a:pt x="0" y="0"/>
                    <a:pt x="0" y="0"/>
                    <a:pt x="0" y="0"/>
                  </a:cubicBezTo>
                  <a:cubicBezTo>
                    <a:pt x="1153" y="0"/>
                    <a:pt x="1153" y="0"/>
                    <a:pt x="1153" y="0"/>
                  </a:cubicBezTo>
                  <a:cubicBezTo>
                    <a:pt x="1495" y="146"/>
                    <a:pt x="1495" y="146"/>
                    <a:pt x="1495" y="146"/>
                  </a:cubicBezTo>
                  <a:cubicBezTo>
                    <a:pt x="1499" y="147"/>
                    <a:pt x="1498" y="152"/>
                    <a:pt x="1494" y="15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12" name="Freeform 56"/>
            <p:cNvSpPr>
              <a:spLocks/>
            </p:cNvSpPr>
            <p:nvPr/>
          </p:nvSpPr>
          <p:spPr bwMode="auto">
            <a:xfrm>
              <a:off x="6242051" y="2803526"/>
              <a:ext cx="546100" cy="74613"/>
            </a:xfrm>
            <a:custGeom>
              <a:avLst/>
              <a:gdLst>
                <a:gd name="T0" fmla="*/ 440 w 443"/>
                <a:gd name="T1" fmla="*/ 60 h 60"/>
                <a:gd name="T2" fmla="*/ 136 w 443"/>
                <a:gd name="T3" fmla="*/ 60 h 60"/>
                <a:gd name="T4" fmla="*/ 122 w 443"/>
                <a:gd name="T5" fmla="*/ 57 h 60"/>
                <a:gd name="T6" fmla="*/ 3 w 443"/>
                <a:gd name="T7" fmla="*/ 6 h 60"/>
                <a:gd name="T8" fmla="*/ 4 w 443"/>
                <a:gd name="T9" fmla="*/ 0 h 60"/>
                <a:gd name="T10" fmla="*/ 305 w 443"/>
                <a:gd name="T11" fmla="*/ 0 h 60"/>
                <a:gd name="T12" fmla="*/ 319 w 443"/>
                <a:gd name="T13" fmla="*/ 3 h 60"/>
                <a:gd name="T14" fmla="*/ 441 w 443"/>
                <a:gd name="T15" fmla="*/ 55 h 60"/>
                <a:gd name="T16" fmla="*/ 440 w 44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 h="60">
                  <a:moveTo>
                    <a:pt x="440" y="60"/>
                  </a:moveTo>
                  <a:cubicBezTo>
                    <a:pt x="136" y="60"/>
                    <a:pt x="136" y="60"/>
                    <a:pt x="136" y="60"/>
                  </a:cubicBezTo>
                  <a:cubicBezTo>
                    <a:pt x="131" y="60"/>
                    <a:pt x="127" y="59"/>
                    <a:pt x="122" y="57"/>
                  </a:cubicBezTo>
                  <a:cubicBezTo>
                    <a:pt x="3" y="6"/>
                    <a:pt x="3" y="6"/>
                    <a:pt x="3" y="6"/>
                  </a:cubicBezTo>
                  <a:cubicBezTo>
                    <a:pt x="0" y="5"/>
                    <a:pt x="1" y="0"/>
                    <a:pt x="4" y="0"/>
                  </a:cubicBezTo>
                  <a:cubicBezTo>
                    <a:pt x="305" y="0"/>
                    <a:pt x="305" y="0"/>
                    <a:pt x="305" y="0"/>
                  </a:cubicBezTo>
                  <a:cubicBezTo>
                    <a:pt x="310" y="0"/>
                    <a:pt x="315" y="1"/>
                    <a:pt x="319" y="3"/>
                  </a:cubicBezTo>
                  <a:cubicBezTo>
                    <a:pt x="441" y="55"/>
                    <a:pt x="441" y="55"/>
                    <a:pt x="441" y="55"/>
                  </a:cubicBezTo>
                  <a:cubicBezTo>
                    <a:pt x="443" y="56"/>
                    <a:pt x="443" y="60"/>
                    <a:pt x="440" y="6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13" name="Freeform 57"/>
            <p:cNvSpPr>
              <a:spLocks/>
            </p:cNvSpPr>
            <p:nvPr/>
          </p:nvSpPr>
          <p:spPr bwMode="auto">
            <a:xfrm>
              <a:off x="5484813" y="1985963"/>
              <a:ext cx="1327150" cy="742950"/>
            </a:xfrm>
            <a:custGeom>
              <a:avLst/>
              <a:gdLst>
                <a:gd name="T0" fmla="*/ 764 w 836"/>
                <a:gd name="T1" fmla="*/ 0 h 468"/>
                <a:gd name="T2" fmla="*/ 0 w 836"/>
                <a:gd name="T3" fmla="*/ 0 h 468"/>
                <a:gd name="T4" fmla="*/ 73 w 836"/>
                <a:gd name="T5" fmla="*/ 468 h 468"/>
                <a:gd name="T6" fmla="*/ 836 w 836"/>
                <a:gd name="T7" fmla="*/ 468 h 468"/>
                <a:gd name="T8" fmla="*/ 764 w 836"/>
                <a:gd name="T9" fmla="*/ 0 h 468"/>
              </a:gdLst>
              <a:ahLst/>
              <a:cxnLst>
                <a:cxn ang="0">
                  <a:pos x="T0" y="T1"/>
                </a:cxn>
                <a:cxn ang="0">
                  <a:pos x="T2" y="T3"/>
                </a:cxn>
                <a:cxn ang="0">
                  <a:pos x="T4" y="T5"/>
                </a:cxn>
                <a:cxn ang="0">
                  <a:pos x="T6" y="T7"/>
                </a:cxn>
                <a:cxn ang="0">
                  <a:pos x="T8" y="T9"/>
                </a:cxn>
              </a:cxnLst>
              <a:rect l="0" t="0" r="r" b="b"/>
              <a:pathLst>
                <a:path w="836" h="468">
                  <a:moveTo>
                    <a:pt x="764" y="0"/>
                  </a:moveTo>
                  <a:lnTo>
                    <a:pt x="0" y="0"/>
                  </a:lnTo>
                  <a:lnTo>
                    <a:pt x="73" y="468"/>
                  </a:lnTo>
                  <a:lnTo>
                    <a:pt x="836" y="468"/>
                  </a:lnTo>
                  <a:lnTo>
                    <a:pt x="76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14" name="Freeform 58"/>
            <p:cNvSpPr>
              <a:spLocks/>
            </p:cNvSpPr>
            <p:nvPr/>
          </p:nvSpPr>
          <p:spPr bwMode="auto">
            <a:xfrm>
              <a:off x="5484813" y="1985963"/>
              <a:ext cx="1327150" cy="742950"/>
            </a:xfrm>
            <a:custGeom>
              <a:avLst/>
              <a:gdLst>
                <a:gd name="T0" fmla="*/ 764 w 836"/>
                <a:gd name="T1" fmla="*/ 0 h 468"/>
                <a:gd name="T2" fmla="*/ 0 w 836"/>
                <a:gd name="T3" fmla="*/ 0 h 468"/>
                <a:gd name="T4" fmla="*/ 73 w 836"/>
                <a:gd name="T5" fmla="*/ 468 h 468"/>
                <a:gd name="T6" fmla="*/ 836 w 836"/>
                <a:gd name="T7" fmla="*/ 468 h 468"/>
                <a:gd name="T8" fmla="*/ 764 w 836"/>
                <a:gd name="T9" fmla="*/ 0 h 468"/>
              </a:gdLst>
              <a:ahLst/>
              <a:cxnLst>
                <a:cxn ang="0">
                  <a:pos x="T0" y="T1"/>
                </a:cxn>
                <a:cxn ang="0">
                  <a:pos x="T2" y="T3"/>
                </a:cxn>
                <a:cxn ang="0">
                  <a:pos x="T4" y="T5"/>
                </a:cxn>
                <a:cxn ang="0">
                  <a:pos x="T6" y="T7"/>
                </a:cxn>
                <a:cxn ang="0">
                  <a:pos x="T8" y="T9"/>
                </a:cxn>
              </a:cxnLst>
              <a:rect l="0" t="0" r="r" b="b"/>
              <a:pathLst>
                <a:path w="836" h="468">
                  <a:moveTo>
                    <a:pt x="764" y="0"/>
                  </a:moveTo>
                  <a:lnTo>
                    <a:pt x="0" y="0"/>
                  </a:lnTo>
                  <a:lnTo>
                    <a:pt x="73" y="468"/>
                  </a:lnTo>
                  <a:lnTo>
                    <a:pt x="836" y="468"/>
                  </a:lnTo>
                  <a:lnTo>
                    <a:pt x="7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15" name="Freeform 59"/>
            <p:cNvSpPr>
              <a:spLocks/>
            </p:cNvSpPr>
            <p:nvPr/>
          </p:nvSpPr>
          <p:spPr bwMode="auto">
            <a:xfrm>
              <a:off x="5592763" y="2674938"/>
              <a:ext cx="1219200" cy="53975"/>
            </a:xfrm>
            <a:custGeom>
              <a:avLst/>
              <a:gdLst>
                <a:gd name="T0" fmla="*/ 764 w 768"/>
                <a:gd name="T1" fmla="*/ 0 h 34"/>
                <a:gd name="T2" fmla="*/ 0 w 768"/>
                <a:gd name="T3" fmla="*/ 0 h 34"/>
                <a:gd name="T4" fmla="*/ 5 w 768"/>
                <a:gd name="T5" fmla="*/ 34 h 34"/>
                <a:gd name="T6" fmla="*/ 768 w 768"/>
                <a:gd name="T7" fmla="*/ 34 h 34"/>
                <a:gd name="T8" fmla="*/ 764 w 768"/>
                <a:gd name="T9" fmla="*/ 0 h 34"/>
              </a:gdLst>
              <a:ahLst/>
              <a:cxnLst>
                <a:cxn ang="0">
                  <a:pos x="T0" y="T1"/>
                </a:cxn>
                <a:cxn ang="0">
                  <a:pos x="T2" y="T3"/>
                </a:cxn>
                <a:cxn ang="0">
                  <a:pos x="T4" y="T5"/>
                </a:cxn>
                <a:cxn ang="0">
                  <a:pos x="T6" y="T7"/>
                </a:cxn>
                <a:cxn ang="0">
                  <a:pos x="T8" y="T9"/>
                </a:cxn>
              </a:cxnLst>
              <a:rect l="0" t="0" r="r" b="b"/>
              <a:pathLst>
                <a:path w="768" h="34">
                  <a:moveTo>
                    <a:pt x="764" y="0"/>
                  </a:moveTo>
                  <a:lnTo>
                    <a:pt x="0" y="0"/>
                  </a:lnTo>
                  <a:lnTo>
                    <a:pt x="5" y="34"/>
                  </a:lnTo>
                  <a:lnTo>
                    <a:pt x="768" y="34"/>
                  </a:lnTo>
                  <a:lnTo>
                    <a:pt x="7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16" name="Freeform 60"/>
            <p:cNvSpPr>
              <a:spLocks/>
            </p:cNvSpPr>
            <p:nvPr/>
          </p:nvSpPr>
          <p:spPr bwMode="auto">
            <a:xfrm>
              <a:off x="5592763" y="2674938"/>
              <a:ext cx="1219200" cy="53975"/>
            </a:xfrm>
            <a:custGeom>
              <a:avLst/>
              <a:gdLst>
                <a:gd name="T0" fmla="*/ 764 w 768"/>
                <a:gd name="T1" fmla="*/ 0 h 34"/>
                <a:gd name="T2" fmla="*/ 0 w 768"/>
                <a:gd name="T3" fmla="*/ 0 h 34"/>
                <a:gd name="T4" fmla="*/ 5 w 768"/>
                <a:gd name="T5" fmla="*/ 34 h 34"/>
                <a:gd name="T6" fmla="*/ 768 w 768"/>
                <a:gd name="T7" fmla="*/ 34 h 34"/>
                <a:gd name="T8" fmla="*/ 764 w 768"/>
                <a:gd name="T9" fmla="*/ 0 h 34"/>
              </a:gdLst>
              <a:ahLst/>
              <a:cxnLst>
                <a:cxn ang="0">
                  <a:pos x="T0" y="T1"/>
                </a:cxn>
                <a:cxn ang="0">
                  <a:pos x="T2" y="T3"/>
                </a:cxn>
                <a:cxn ang="0">
                  <a:pos x="T4" y="T5"/>
                </a:cxn>
                <a:cxn ang="0">
                  <a:pos x="T6" y="T7"/>
                </a:cxn>
                <a:cxn ang="0">
                  <a:pos x="T8" y="T9"/>
                </a:cxn>
              </a:cxnLst>
              <a:rect l="0" t="0" r="r" b="b"/>
              <a:pathLst>
                <a:path w="768" h="34">
                  <a:moveTo>
                    <a:pt x="764" y="0"/>
                  </a:moveTo>
                  <a:lnTo>
                    <a:pt x="0" y="0"/>
                  </a:lnTo>
                  <a:lnTo>
                    <a:pt x="5" y="34"/>
                  </a:lnTo>
                  <a:lnTo>
                    <a:pt x="768" y="34"/>
                  </a:lnTo>
                  <a:lnTo>
                    <a:pt x="7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17" name="Freeform 61"/>
            <p:cNvSpPr>
              <a:spLocks/>
            </p:cNvSpPr>
            <p:nvPr/>
          </p:nvSpPr>
          <p:spPr bwMode="auto">
            <a:xfrm>
              <a:off x="5592763" y="2674938"/>
              <a:ext cx="366713" cy="53975"/>
            </a:xfrm>
            <a:custGeom>
              <a:avLst/>
              <a:gdLst>
                <a:gd name="T0" fmla="*/ 231 w 231"/>
                <a:gd name="T1" fmla="*/ 34 h 34"/>
                <a:gd name="T2" fmla="*/ 5 w 231"/>
                <a:gd name="T3" fmla="*/ 34 h 34"/>
                <a:gd name="T4" fmla="*/ 0 w 231"/>
                <a:gd name="T5" fmla="*/ 0 h 34"/>
                <a:gd name="T6" fmla="*/ 225 w 231"/>
                <a:gd name="T7" fmla="*/ 0 h 34"/>
                <a:gd name="T8" fmla="*/ 231 w 231"/>
                <a:gd name="T9" fmla="*/ 34 h 34"/>
              </a:gdLst>
              <a:ahLst/>
              <a:cxnLst>
                <a:cxn ang="0">
                  <a:pos x="T0" y="T1"/>
                </a:cxn>
                <a:cxn ang="0">
                  <a:pos x="T2" y="T3"/>
                </a:cxn>
                <a:cxn ang="0">
                  <a:pos x="T4" y="T5"/>
                </a:cxn>
                <a:cxn ang="0">
                  <a:pos x="T6" y="T7"/>
                </a:cxn>
                <a:cxn ang="0">
                  <a:pos x="T8" y="T9"/>
                </a:cxn>
              </a:cxnLst>
              <a:rect l="0" t="0" r="r" b="b"/>
              <a:pathLst>
                <a:path w="231" h="34">
                  <a:moveTo>
                    <a:pt x="231" y="34"/>
                  </a:moveTo>
                  <a:lnTo>
                    <a:pt x="5" y="34"/>
                  </a:lnTo>
                  <a:lnTo>
                    <a:pt x="0" y="0"/>
                  </a:lnTo>
                  <a:lnTo>
                    <a:pt x="225" y="0"/>
                  </a:lnTo>
                  <a:lnTo>
                    <a:pt x="231" y="3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18" name="Freeform 62"/>
            <p:cNvSpPr>
              <a:spLocks/>
            </p:cNvSpPr>
            <p:nvPr/>
          </p:nvSpPr>
          <p:spPr bwMode="auto">
            <a:xfrm>
              <a:off x="5592763" y="2674938"/>
              <a:ext cx="366713" cy="53975"/>
            </a:xfrm>
            <a:custGeom>
              <a:avLst/>
              <a:gdLst>
                <a:gd name="T0" fmla="*/ 231 w 231"/>
                <a:gd name="T1" fmla="*/ 34 h 34"/>
                <a:gd name="T2" fmla="*/ 5 w 231"/>
                <a:gd name="T3" fmla="*/ 34 h 34"/>
                <a:gd name="T4" fmla="*/ 0 w 231"/>
                <a:gd name="T5" fmla="*/ 0 h 34"/>
                <a:gd name="T6" fmla="*/ 225 w 231"/>
                <a:gd name="T7" fmla="*/ 0 h 34"/>
                <a:gd name="T8" fmla="*/ 231 w 231"/>
                <a:gd name="T9" fmla="*/ 34 h 34"/>
              </a:gdLst>
              <a:ahLst/>
              <a:cxnLst>
                <a:cxn ang="0">
                  <a:pos x="T0" y="T1"/>
                </a:cxn>
                <a:cxn ang="0">
                  <a:pos x="T2" y="T3"/>
                </a:cxn>
                <a:cxn ang="0">
                  <a:pos x="T4" y="T5"/>
                </a:cxn>
                <a:cxn ang="0">
                  <a:pos x="T6" y="T7"/>
                </a:cxn>
                <a:cxn ang="0">
                  <a:pos x="T8" y="T9"/>
                </a:cxn>
              </a:cxnLst>
              <a:rect l="0" t="0" r="r" b="b"/>
              <a:pathLst>
                <a:path w="231" h="34">
                  <a:moveTo>
                    <a:pt x="231" y="34"/>
                  </a:moveTo>
                  <a:lnTo>
                    <a:pt x="5" y="34"/>
                  </a:lnTo>
                  <a:lnTo>
                    <a:pt x="0" y="0"/>
                  </a:lnTo>
                  <a:lnTo>
                    <a:pt x="225" y="0"/>
                  </a:lnTo>
                  <a:lnTo>
                    <a:pt x="231"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19" name="Freeform 63"/>
            <p:cNvSpPr>
              <a:spLocks/>
            </p:cNvSpPr>
            <p:nvPr/>
          </p:nvSpPr>
          <p:spPr bwMode="auto">
            <a:xfrm>
              <a:off x="5622926" y="2686051"/>
              <a:ext cx="33338" cy="30163"/>
            </a:xfrm>
            <a:custGeom>
              <a:avLst/>
              <a:gdLst>
                <a:gd name="T0" fmla="*/ 18 w 21"/>
                <a:gd name="T1" fmla="*/ 0 h 19"/>
                <a:gd name="T2" fmla="*/ 0 w 21"/>
                <a:gd name="T3" fmla="*/ 3 h 19"/>
                <a:gd name="T4" fmla="*/ 2 w 21"/>
                <a:gd name="T5" fmla="*/ 17 h 19"/>
                <a:gd name="T6" fmla="*/ 21 w 21"/>
                <a:gd name="T7" fmla="*/ 19 h 19"/>
                <a:gd name="T8" fmla="*/ 18 w 21"/>
                <a:gd name="T9" fmla="*/ 0 h 19"/>
              </a:gdLst>
              <a:ahLst/>
              <a:cxnLst>
                <a:cxn ang="0">
                  <a:pos x="T0" y="T1"/>
                </a:cxn>
                <a:cxn ang="0">
                  <a:pos x="T2" y="T3"/>
                </a:cxn>
                <a:cxn ang="0">
                  <a:pos x="T4" y="T5"/>
                </a:cxn>
                <a:cxn ang="0">
                  <a:pos x="T6" y="T7"/>
                </a:cxn>
                <a:cxn ang="0">
                  <a:pos x="T8" y="T9"/>
                </a:cxn>
              </a:cxnLst>
              <a:rect l="0" t="0" r="r" b="b"/>
              <a:pathLst>
                <a:path w="21" h="19">
                  <a:moveTo>
                    <a:pt x="18" y="0"/>
                  </a:moveTo>
                  <a:lnTo>
                    <a:pt x="0" y="3"/>
                  </a:lnTo>
                  <a:lnTo>
                    <a:pt x="2" y="17"/>
                  </a:lnTo>
                  <a:lnTo>
                    <a:pt x="21" y="19"/>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20" name="Freeform 64"/>
            <p:cNvSpPr>
              <a:spLocks/>
            </p:cNvSpPr>
            <p:nvPr/>
          </p:nvSpPr>
          <p:spPr bwMode="auto">
            <a:xfrm>
              <a:off x="5622926" y="2686051"/>
              <a:ext cx="33338" cy="30163"/>
            </a:xfrm>
            <a:custGeom>
              <a:avLst/>
              <a:gdLst>
                <a:gd name="T0" fmla="*/ 18 w 21"/>
                <a:gd name="T1" fmla="*/ 0 h 19"/>
                <a:gd name="T2" fmla="*/ 0 w 21"/>
                <a:gd name="T3" fmla="*/ 3 h 19"/>
                <a:gd name="T4" fmla="*/ 2 w 21"/>
                <a:gd name="T5" fmla="*/ 17 h 19"/>
                <a:gd name="T6" fmla="*/ 21 w 21"/>
                <a:gd name="T7" fmla="*/ 19 h 19"/>
                <a:gd name="T8" fmla="*/ 18 w 21"/>
                <a:gd name="T9" fmla="*/ 0 h 19"/>
              </a:gdLst>
              <a:ahLst/>
              <a:cxnLst>
                <a:cxn ang="0">
                  <a:pos x="T0" y="T1"/>
                </a:cxn>
                <a:cxn ang="0">
                  <a:pos x="T2" y="T3"/>
                </a:cxn>
                <a:cxn ang="0">
                  <a:pos x="T4" y="T5"/>
                </a:cxn>
                <a:cxn ang="0">
                  <a:pos x="T6" y="T7"/>
                </a:cxn>
                <a:cxn ang="0">
                  <a:pos x="T8" y="T9"/>
                </a:cxn>
              </a:cxnLst>
              <a:rect l="0" t="0" r="r" b="b"/>
              <a:pathLst>
                <a:path w="21" h="19">
                  <a:moveTo>
                    <a:pt x="18" y="0"/>
                  </a:moveTo>
                  <a:lnTo>
                    <a:pt x="0" y="3"/>
                  </a:lnTo>
                  <a:lnTo>
                    <a:pt x="2" y="17"/>
                  </a:lnTo>
                  <a:lnTo>
                    <a:pt x="21" y="1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21" name="Freeform 65"/>
            <p:cNvSpPr>
              <a:spLocks/>
            </p:cNvSpPr>
            <p:nvPr/>
          </p:nvSpPr>
          <p:spPr bwMode="auto">
            <a:xfrm>
              <a:off x="6046788" y="2687638"/>
              <a:ext cx="30163" cy="26988"/>
            </a:xfrm>
            <a:custGeom>
              <a:avLst/>
              <a:gdLst>
                <a:gd name="T0" fmla="*/ 23 w 24"/>
                <a:gd name="T1" fmla="*/ 11 h 22"/>
                <a:gd name="T2" fmla="*/ 14 w 24"/>
                <a:gd name="T3" fmla="*/ 22 h 22"/>
                <a:gd name="T4" fmla="*/ 1 w 24"/>
                <a:gd name="T5" fmla="*/ 11 h 22"/>
                <a:gd name="T6" fmla="*/ 10 w 24"/>
                <a:gd name="T7" fmla="*/ 0 h 22"/>
                <a:gd name="T8" fmla="*/ 23 w 24"/>
                <a:gd name="T9" fmla="*/ 11 h 22"/>
              </a:gdLst>
              <a:ahLst/>
              <a:cxnLst>
                <a:cxn ang="0">
                  <a:pos x="T0" y="T1"/>
                </a:cxn>
                <a:cxn ang="0">
                  <a:pos x="T2" y="T3"/>
                </a:cxn>
                <a:cxn ang="0">
                  <a:pos x="T4" y="T5"/>
                </a:cxn>
                <a:cxn ang="0">
                  <a:pos x="T6" y="T7"/>
                </a:cxn>
                <a:cxn ang="0">
                  <a:pos x="T8" y="T9"/>
                </a:cxn>
              </a:cxnLst>
              <a:rect l="0" t="0" r="r" b="b"/>
              <a:pathLst>
                <a:path w="24" h="22">
                  <a:moveTo>
                    <a:pt x="23" y="11"/>
                  </a:moveTo>
                  <a:cubicBezTo>
                    <a:pt x="24" y="17"/>
                    <a:pt x="20" y="22"/>
                    <a:pt x="14" y="22"/>
                  </a:cubicBezTo>
                  <a:cubicBezTo>
                    <a:pt x="7" y="22"/>
                    <a:pt x="2" y="17"/>
                    <a:pt x="1" y="11"/>
                  </a:cubicBezTo>
                  <a:cubicBezTo>
                    <a:pt x="0" y="5"/>
                    <a:pt x="4" y="0"/>
                    <a:pt x="10" y="0"/>
                  </a:cubicBezTo>
                  <a:cubicBezTo>
                    <a:pt x="16" y="0"/>
                    <a:pt x="22" y="5"/>
                    <a:pt x="23" y="11"/>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22" name="Freeform 66"/>
            <p:cNvSpPr>
              <a:spLocks/>
            </p:cNvSpPr>
            <p:nvPr/>
          </p:nvSpPr>
          <p:spPr bwMode="auto">
            <a:xfrm>
              <a:off x="5981701" y="2687638"/>
              <a:ext cx="28575" cy="26988"/>
            </a:xfrm>
            <a:custGeom>
              <a:avLst/>
              <a:gdLst>
                <a:gd name="T0" fmla="*/ 23 w 24"/>
                <a:gd name="T1" fmla="*/ 11 h 22"/>
                <a:gd name="T2" fmla="*/ 14 w 24"/>
                <a:gd name="T3" fmla="*/ 22 h 22"/>
                <a:gd name="T4" fmla="*/ 1 w 24"/>
                <a:gd name="T5" fmla="*/ 11 h 22"/>
                <a:gd name="T6" fmla="*/ 11 w 24"/>
                <a:gd name="T7" fmla="*/ 0 h 22"/>
                <a:gd name="T8" fmla="*/ 23 w 24"/>
                <a:gd name="T9" fmla="*/ 11 h 22"/>
              </a:gdLst>
              <a:ahLst/>
              <a:cxnLst>
                <a:cxn ang="0">
                  <a:pos x="T0" y="T1"/>
                </a:cxn>
                <a:cxn ang="0">
                  <a:pos x="T2" y="T3"/>
                </a:cxn>
                <a:cxn ang="0">
                  <a:pos x="T4" y="T5"/>
                </a:cxn>
                <a:cxn ang="0">
                  <a:pos x="T6" y="T7"/>
                </a:cxn>
                <a:cxn ang="0">
                  <a:pos x="T8" y="T9"/>
                </a:cxn>
              </a:cxnLst>
              <a:rect l="0" t="0" r="r" b="b"/>
              <a:pathLst>
                <a:path w="24" h="22">
                  <a:moveTo>
                    <a:pt x="23" y="11"/>
                  </a:moveTo>
                  <a:cubicBezTo>
                    <a:pt x="24" y="17"/>
                    <a:pt x="20" y="22"/>
                    <a:pt x="14" y="22"/>
                  </a:cubicBezTo>
                  <a:cubicBezTo>
                    <a:pt x="8" y="22"/>
                    <a:pt x="2" y="17"/>
                    <a:pt x="1" y="11"/>
                  </a:cubicBezTo>
                  <a:cubicBezTo>
                    <a:pt x="0" y="5"/>
                    <a:pt x="4" y="0"/>
                    <a:pt x="11" y="0"/>
                  </a:cubicBezTo>
                  <a:cubicBezTo>
                    <a:pt x="17" y="0"/>
                    <a:pt x="22" y="5"/>
                    <a:pt x="23" y="11"/>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23" name="Freeform 67"/>
            <p:cNvSpPr>
              <a:spLocks/>
            </p:cNvSpPr>
            <p:nvPr/>
          </p:nvSpPr>
          <p:spPr bwMode="auto">
            <a:xfrm>
              <a:off x="6108701" y="2689226"/>
              <a:ext cx="38100" cy="25400"/>
            </a:xfrm>
            <a:custGeom>
              <a:avLst/>
              <a:gdLst>
                <a:gd name="T0" fmla="*/ 24 w 24"/>
                <a:gd name="T1" fmla="*/ 16 h 16"/>
                <a:gd name="T2" fmla="*/ 3 w 24"/>
                <a:gd name="T3" fmla="*/ 16 h 16"/>
                <a:gd name="T4" fmla="*/ 0 w 24"/>
                <a:gd name="T5" fmla="*/ 0 h 16"/>
                <a:gd name="T6" fmla="*/ 21 w 24"/>
                <a:gd name="T7" fmla="*/ 0 h 16"/>
                <a:gd name="T8" fmla="*/ 24 w 24"/>
                <a:gd name="T9" fmla="*/ 16 h 16"/>
              </a:gdLst>
              <a:ahLst/>
              <a:cxnLst>
                <a:cxn ang="0">
                  <a:pos x="T0" y="T1"/>
                </a:cxn>
                <a:cxn ang="0">
                  <a:pos x="T2" y="T3"/>
                </a:cxn>
                <a:cxn ang="0">
                  <a:pos x="T4" y="T5"/>
                </a:cxn>
                <a:cxn ang="0">
                  <a:pos x="T6" y="T7"/>
                </a:cxn>
                <a:cxn ang="0">
                  <a:pos x="T8" y="T9"/>
                </a:cxn>
              </a:cxnLst>
              <a:rect l="0" t="0" r="r" b="b"/>
              <a:pathLst>
                <a:path w="24" h="16">
                  <a:moveTo>
                    <a:pt x="24" y="16"/>
                  </a:moveTo>
                  <a:lnTo>
                    <a:pt x="3" y="16"/>
                  </a:lnTo>
                  <a:lnTo>
                    <a:pt x="0" y="0"/>
                  </a:lnTo>
                  <a:lnTo>
                    <a:pt x="21" y="0"/>
                  </a:lnTo>
                  <a:lnTo>
                    <a:pt x="24"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24" name="Freeform 68"/>
            <p:cNvSpPr>
              <a:spLocks/>
            </p:cNvSpPr>
            <p:nvPr/>
          </p:nvSpPr>
          <p:spPr bwMode="auto">
            <a:xfrm>
              <a:off x="6108701" y="2689226"/>
              <a:ext cx="38100" cy="25400"/>
            </a:xfrm>
            <a:custGeom>
              <a:avLst/>
              <a:gdLst>
                <a:gd name="T0" fmla="*/ 24 w 24"/>
                <a:gd name="T1" fmla="*/ 16 h 16"/>
                <a:gd name="T2" fmla="*/ 3 w 24"/>
                <a:gd name="T3" fmla="*/ 16 h 16"/>
                <a:gd name="T4" fmla="*/ 0 w 24"/>
                <a:gd name="T5" fmla="*/ 0 h 16"/>
                <a:gd name="T6" fmla="*/ 21 w 24"/>
                <a:gd name="T7" fmla="*/ 0 h 16"/>
                <a:gd name="T8" fmla="*/ 24 w 24"/>
                <a:gd name="T9" fmla="*/ 16 h 16"/>
              </a:gdLst>
              <a:ahLst/>
              <a:cxnLst>
                <a:cxn ang="0">
                  <a:pos x="T0" y="T1"/>
                </a:cxn>
                <a:cxn ang="0">
                  <a:pos x="T2" y="T3"/>
                </a:cxn>
                <a:cxn ang="0">
                  <a:pos x="T4" y="T5"/>
                </a:cxn>
                <a:cxn ang="0">
                  <a:pos x="T6" y="T7"/>
                </a:cxn>
                <a:cxn ang="0">
                  <a:pos x="T8" y="T9"/>
                </a:cxn>
              </a:cxnLst>
              <a:rect l="0" t="0" r="r" b="b"/>
              <a:pathLst>
                <a:path w="24" h="16">
                  <a:moveTo>
                    <a:pt x="24" y="16"/>
                  </a:moveTo>
                  <a:lnTo>
                    <a:pt x="3" y="16"/>
                  </a:lnTo>
                  <a:lnTo>
                    <a:pt x="0" y="0"/>
                  </a:lnTo>
                  <a:lnTo>
                    <a:pt x="21" y="0"/>
                  </a:lnTo>
                  <a:lnTo>
                    <a:pt x="24"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25" name="Freeform 69"/>
            <p:cNvSpPr>
              <a:spLocks/>
            </p:cNvSpPr>
            <p:nvPr/>
          </p:nvSpPr>
          <p:spPr bwMode="auto">
            <a:xfrm>
              <a:off x="6176963" y="2689226"/>
              <a:ext cx="34925" cy="25400"/>
            </a:xfrm>
            <a:custGeom>
              <a:avLst/>
              <a:gdLst>
                <a:gd name="T0" fmla="*/ 22 w 22"/>
                <a:gd name="T1" fmla="*/ 16 h 16"/>
                <a:gd name="T2" fmla="*/ 2 w 22"/>
                <a:gd name="T3" fmla="*/ 16 h 16"/>
                <a:gd name="T4" fmla="*/ 0 w 22"/>
                <a:gd name="T5" fmla="*/ 0 h 16"/>
                <a:gd name="T6" fmla="*/ 19 w 22"/>
                <a:gd name="T7" fmla="*/ 0 h 16"/>
                <a:gd name="T8" fmla="*/ 22 w 22"/>
                <a:gd name="T9" fmla="*/ 16 h 16"/>
              </a:gdLst>
              <a:ahLst/>
              <a:cxnLst>
                <a:cxn ang="0">
                  <a:pos x="T0" y="T1"/>
                </a:cxn>
                <a:cxn ang="0">
                  <a:pos x="T2" y="T3"/>
                </a:cxn>
                <a:cxn ang="0">
                  <a:pos x="T4" y="T5"/>
                </a:cxn>
                <a:cxn ang="0">
                  <a:pos x="T6" y="T7"/>
                </a:cxn>
                <a:cxn ang="0">
                  <a:pos x="T8" y="T9"/>
                </a:cxn>
              </a:cxnLst>
              <a:rect l="0" t="0" r="r" b="b"/>
              <a:pathLst>
                <a:path w="22" h="16">
                  <a:moveTo>
                    <a:pt x="22" y="16"/>
                  </a:moveTo>
                  <a:lnTo>
                    <a:pt x="2" y="16"/>
                  </a:lnTo>
                  <a:lnTo>
                    <a:pt x="0" y="0"/>
                  </a:lnTo>
                  <a:lnTo>
                    <a:pt x="19" y="0"/>
                  </a:lnTo>
                  <a:lnTo>
                    <a:pt x="2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26" name="Freeform 70"/>
            <p:cNvSpPr>
              <a:spLocks/>
            </p:cNvSpPr>
            <p:nvPr/>
          </p:nvSpPr>
          <p:spPr bwMode="auto">
            <a:xfrm>
              <a:off x="6176963" y="2689226"/>
              <a:ext cx="34925" cy="25400"/>
            </a:xfrm>
            <a:custGeom>
              <a:avLst/>
              <a:gdLst>
                <a:gd name="T0" fmla="*/ 22 w 22"/>
                <a:gd name="T1" fmla="*/ 16 h 16"/>
                <a:gd name="T2" fmla="*/ 2 w 22"/>
                <a:gd name="T3" fmla="*/ 16 h 16"/>
                <a:gd name="T4" fmla="*/ 0 w 22"/>
                <a:gd name="T5" fmla="*/ 0 h 16"/>
                <a:gd name="T6" fmla="*/ 19 w 22"/>
                <a:gd name="T7" fmla="*/ 0 h 16"/>
                <a:gd name="T8" fmla="*/ 22 w 22"/>
                <a:gd name="T9" fmla="*/ 16 h 16"/>
              </a:gdLst>
              <a:ahLst/>
              <a:cxnLst>
                <a:cxn ang="0">
                  <a:pos x="T0" y="T1"/>
                </a:cxn>
                <a:cxn ang="0">
                  <a:pos x="T2" y="T3"/>
                </a:cxn>
                <a:cxn ang="0">
                  <a:pos x="T4" y="T5"/>
                </a:cxn>
                <a:cxn ang="0">
                  <a:pos x="T6" y="T7"/>
                </a:cxn>
                <a:cxn ang="0">
                  <a:pos x="T8" y="T9"/>
                </a:cxn>
              </a:cxnLst>
              <a:rect l="0" t="0" r="r" b="b"/>
              <a:pathLst>
                <a:path w="22" h="16">
                  <a:moveTo>
                    <a:pt x="22" y="16"/>
                  </a:moveTo>
                  <a:lnTo>
                    <a:pt x="2" y="16"/>
                  </a:lnTo>
                  <a:lnTo>
                    <a:pt x="0" y="0"/>
                  </a:lnTo>
                  <a:lnTo>
                    <a:pt x="19" y="0"/>
                  </a:lnTo>
                  <a:lnTo>
                    <a:pt x="22"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27" name="Freeform 71"/>
            <p:cNvSpPr>
              <a:spLocks/>
            </p:cNvSpPr>
            <p:nvPr/>
          </p:nvSpPr>
          <p:spPr bwMode="auto">
            <a:xfrm>
              <a:off x="5718176" y="2146301"/>
              <a:ext cx="339725" cy="354013"/>
            </a:xfrm>
            <a:custGeom>
              <a:avLst/>
              <a:gdLst>
                <a:gd name="T0" fmla="*/ 214 w 214"/>
                <a:gd name="T1" fmla="*/ 223 h 223"/>
                <a:gd name="T2" fmla="*/ 34 w 214"/>
                <a:gd name="T3" fmla="*/ 223 h 223"/>
                <a:gd name="T4" fmla="*/ 27 w 214"/>
                <a:gd name="T5" fmla="*/ 178 h 223"/>
                <a:gd name="T6" fmla="*/ 0 w 214"/>
                <a:gd name="T7" fmla="*/ 0 h 223"/>
                <a:gd name="T8" fmla="*/ 180 w 214"/>
                <a:gd name="T9" fmla="*/ 0 h 223"/>
                <a:gd name="T10" fmla="*/ 208 w 214"/>
                <a:gd name="T11" fmla="*/ 180 h 223"/>
                <a:gd name="T12" fmla="*/ 214 w 214"/>
                <a:gd name="T13" fmla="*/ 223 h 223"/>
              </a:gdLst>
              <a:ahLst/>
              <a:cxnLst>
                <a:cxn ang="0">
                  <a:pos x="T0" y="T1"/>
                </a:cxn>
                <a:cxn ang="0">
                  <a:pos x="T2" y="T3"/>
                </a:cxn>
                <a:cxn ang="0">
                  <a:pos x="T4" y="T5"/>
                </a:cxn>
                <a:cxn ang="0">
                  <a:pos x="T6" y="T7"/>
                </a:cxn>
                <a:cxn ang="0">
                  <a:pos x="T8" y="T9"/>
                </a:cxn>
                <a:cxn ang="0">
                  <a:pos x="T10" y="T11"/>
                </a:cxn>
                <a:cxn ang="0">
                  <a:pos x="T12" y="T13"/>
                </a:cxn>
              </a:cxnLst>
              <a:rect l="0" t="0" r="r" b="b"/>
              <a:pathLst>
                <a:path w="214" h="223">
                  <a:moveTo>
                    <a:pt x="214" y="223"/>
                  </a:moveTo>
                  <a:lnTo>
                    <a:pt x="34" y="223"/>
                  </a:lnTo>
                  <a:lnTo>
                    <a:pt x="27" y="178"/>
                  </a:lnTo>
                  <a:lnTo>
                    <a:pt x="0" y="0"/>
                  </a:lnTo>
                  <a:lnTo>
                    <a:pt x="180" y="0"/>
                  </a:lnTo>
                  <a:lnTo>
                    <a:pt x="208" y="180"/>
                  </a:lnTo>
                  <a:lnTo>
                    <a:pt x="214" y="22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28" name="Freeform 72"/>
            <p:cNvSpPr>
              <a:spLocks/>
            </p:cNvSpPr>
            <p:nvPr/>
          </p:nvSpPr>
          <p:spPr bwMode="auto">
            <a:xfrm>
              <a:off x="5718176" y="2146301"/>
              <a:ext cx="339725" cy="354013"/>
            </a:xfrm>
            <a:custGeom>
              <a:avLst/>
              <a:gdLst>
                <a:gd name="T0" fmla="*/ 214 w 214"/>
                <a:gd name="T1" fmla="*/ 223 h 223"/>
                <a:gd name="T2" fmla="*/ 34 w 214"/>
                <a:gd name="T3" fmla="*/ 223 h 223"/>
                <a:gd name="T4" fmla="*/ 27 w 214"/>
                <a:gd name="T5" fmla="*/ 178 h 223"/>
                <a:gd name="T6" fmla="*/ 0 w 214"/>
                <a:gd name="T7" fmla="*/ 0 h 223"/>
                <a:gd name="T8" fmla="*/ 180 w 214"/>
                <a:gd name="T9" fmla="*/ 0 h 223"/>
                <a:gd name="T10" fmla="*/ 208 w 214"/>
                <a:gd name="T11" fmla="*/ 180 h 223"/>
                <a:gd name="T12" fmla="*/ 214 w 214"/>
                <a:gd name="T13" fmla="*/ 223 h 223"/>
              </a:gdLst>
              <a:ahLst/>
              <a:cxnLst>
                <a:cxn ang="0">
                  <a:pos x="T0" y="T1"/>
                </a:cxn>
                <a:cxn ang="0">
                  <a:pos x="T2" y="T3"/>
                </a:cxn>
                <a:cxn ang="0">
                  <a:pos x="T4" y="T5"/>
                </a:cxn>
                <a:cxn ang="0">
                  <a:pos x="T6" y="T7"/>
                </a:cxn>
                <a:cxn ang="0">
                  <a:pos x="T8" y="T9"/>
                </a:cxn>
                <a:cxn ang="0">
                  <a:pos x="T10" y="T11"/>
                </a:cxn>
                <a:cxn ang="0">
                  <a:pos x="T12" y="T13"/>
                </a:cxn>
              </a:cxnLst>
              <a:rect l="0" t="0" r="r" b="b"/>
              <a:pathLst>
                <a:path w="214" h="223">
                  <a:moveTo>
                    <a:pt x="214" y="223"/>
                  </a:moveTo>
                  <a:lnTo>
                    <a:pt x="34" y="223"/>
                  </a:lnTo>
                  <a:lnTo>
                    <a:pt x="27" y="178"/>
                  </a:lnTo>
                  <a:lnTo>
                    <a:pt x="0" y="0"/>
                  </a:lnTo>
                  <a:lnTo>
                    <a:pt x="180" y="0"/>
                  </a:lnTo>
                  <a:lnTo>
                    <a:pt x="208" y="180"/>
                  </a:lnTo>
                  <a:lnTo>
                    <a:pt x="214" y="2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29" name="Freeform 73"/>
            <p:cNvSpPr>
              <a:spLocks/>
            </p:cNvSpPr>
            <p:nvPr/>
          </p:nvSpPr>
          <p:spPr bwMode="auto">
            <a:xfrm>
              <a:off x="5705476" y="2135188"/>
              <a:ext cx="371475" cy="379413"/>
            </a:xfrm>
            <a:custGeom>
              <a:avLst/>
              <a:gdLst>
                <a:gd name="T0" fmla="*/ 197 w 234"/>
                <a:gd name="T1" fmla="*/ 0 h 239"/>
                <a:gd name="T2" fmla="*/ 0 w 234"/>
                <a:gd name="T3" fmla="*/ 0 h 239"/>
                <a:gd name="T4" fmla="*/ 36 w 234"/>
                <a:gd name="T5" fmla="*/ 239 h 239"/>
                <a:gd name="T6" fmla="*/ 234 w 234"/>
                <a:gd name="T7" fmla="*/ 239 h 239"/>
                <a:gd name="T8" fmla="*/ 197 w 234"/>
                <a:gd name="T9" fmla="*/ 0 h 239"/>
              </a:gdLst>
              <a:ahLst/>
              <a:cxnLst>
                <a:cxn ang="0">
                  <a:pos x="T0" y="T1"/>
                </a:cxn>
                <a:cxn ang="0">
                  <a:pos x="T2" y="T3"/>
                </a:cxn>
                <a:cxn ang="0">
                  <a:pos x="T4" y="T5"/>
                </a:cxn>
                <a:cxn ang="0">
                  <a:pos x="T6" y="T7"/>
                </a:cxn>
                <a:cxn ang="0">
                  <a:pos x="T8" y="T9"/>
                </a:cxn>
              </a:cxnLst>
              <a:rect l="0" t="0" r="r" b="b"/>
              <a:pathLst>
                <a:path w="234" h="239">
                  <a:moveTo>
                    <a:pt x="197" y="0"/>
                  </a:moveTo>
                  <a:lnTo>
                    <a:pt x="0" y="0"/>
                  </a:lnTo>
                  <a:lnTo>
                    <a:pt x="36" y="239"/>
                  </a:lnTo>
                  <a:lnTo>
                    <a:pt x="234" y="239"/>
                  </a:lnTo>
                  <a:lnTo>
                    <a:pt x="19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30" name="Freeform 74"/>
            <p:cNvSpPr>
              <a:spLocks/>
            </p:cNvSpPr>
            <p:nvPr/>
          </p:nvSpPr>
          <p:spPr bwMode="auto">
            <a:xfrm>
              <a:off x="5705476" y="2135188"/>
              <a:ext cx="371475" cy="379413"/>
            </a:xfrm>
            <a:custGeom>
              <a:avLst/>
              <a:gdLst>
                <a:gd name="T0" fmla="*/ 197 w 234"/>
                <a:gd name="T1" fmla="*/ 0 h 239"/>
                <a:gd name="T2" fmla="*/ 0 w 234"/>
                <a:gd name="T3" fmla="*/ 0 h 239"/>
                <a:gd name="T4" fmla="*/ 36 w 234"/>
                <a:gd name="T5" fmla="*/ 239 h 239"/>
                <a:gd name="T6" fmla="*/ 234 w 234"/>
                <a:gd name="T7" fmla="*/ 239 h 239"/>
                <a:gd name="T8" fmla="*/ 197 w 234"/>
                <a:gd name="T9" fmla="*/ 0 h 239"/>
              </a:gdLst>
              <a:ahLst/>
              <a:cxnLst>
                <a:cxn ang="0">
                  <a:pos x="T0" y="T1"/>
                </a:cxn>
                <a:cxn ang="0">
                  <a:pos x="T2" y="T3"/>
                </a:cxn>
                <a:cxn ang="0">
                  <a:pos x="T4" y="T5"/>
                </a:cxn>
                <a:cxn ang="0">
                  <a:pos x="T6" y="T7"/>
                </a:cxn>
                <a:cxn ang="0">
                  <a:pos x="T8" y="T9"/>
                </a:cxn>
              </a:cxnLst>
              <a:rect l="0" t="0" r="r" b="b"/>
              <a:pathLst>
                <a:path w="234" h="239">
                  <a:moveTo>
                    <a:pt x="197" y="0"/>
                  </a:moveTo>
                  <a:lnTo>
                    <a:pt x="0" y="0"/>
                  </a:lnTo>
                  <a:lnTo>
                    <a:pt x="36" y="239"/>
                  </a:lnTo>
                  <a:lnTo>
                    <a:pt x="234" y="239"/>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31" name="Freeform 75"/>
            <p:cNvSpPr>
              <a:spLocks/>
            </p:cNvSpPr>
            <p:nvPr/>
          </p:nvSpPr>
          <p:spPr bwMode="auto">
            <a:xfrm>
              <a:off x="5761038" y="2409826"/>
              <a:ext cx="296863" cy="90488"/>
            </a:xfrm>
            <a:custGeom>
              <a:avLst/>
              <a:gdLst>
                <a:gd name="T0" fmla="*/ 241 w 241"/>
                <a:gd name="T1" fmla="*/ 72 h 72"/>
                <a:gd name="T2" fmla="*/ 9 w 241"/>
                <a:gd name="T3" fmla="*/ 72 h 72"/>
                <a:gd name="T4" fmla="*/ 0 w 241"/>
                <a:gd name="T5" fmla="*/ 15 h 72"/>
                <a:gd name="T6" fmla="*/ 26 w 241"/>
                <a:gd name="T7" fmla="*/ 0 h 72"/>
                <a:gd name="T8" fmla="*/ 200 w 241"/>
                <a:gd name="T9" fmla="*/ 0 h 72"/>
                <a:gd name="T10" fmla="*/ 233 w 241"/>
                <a:gd name="T11" fmla="*/ 18 h 72"/>
                <a:gd name="T12" fmla="*/ 241 w 24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241" h="72">
                  <a:moveTo>
                    <a:pt x="241" y="72"/>
                  </a:moveTo>
                  <a:cubicBezTo>
                    <a:pt x="9" y="72"/>
                    <a:pt x="9" y="72"/>
                    <a:pt x="9" y="72"/>
                  </a:cubicBezTo>
                  <a:cubicBezTo>
                    <a:pt x="0" y="15"/>
                    <a:pt x="0" y="15"/>
                    <a:pt x="0" y="15"/>
                  </a:cubicBezTo>
                  <a:cubicBezTo>
                    <a:pt x="5" y="6"/>
                    <a:pt x="15" y="0"/>
                    <a:pt x="26" y="0"/>
                  </a:cubicBezTo>
                  <a:cubicBezTo>
                    <a:pt x="200" y="0"/>
                    <a:pt x="200" y="0"/>
                    <a:pt x="200" y="0"/>
                  </a:cubicBezTo>
                  <a:cubicBezTo>
                    <a:pt x="213" y="0"/>
                    <a:pt x="225" y="7"/>
                    <a:pt x="233" y="18"/>
                  </a:cubicBezTo>
                  <a:cubicBezTo>
                    <a:pt x="241" y="72"/>
                    <a:pt x="241" y="72"/>
                    <a:pt x="241" y="7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32" name="Freeform 76"/>
            <p:cNvSpPr>
              <a:spLocks/>
            </p:cNvSpPr>
            <p:nvPr/>
          </p:nvSpPr>
          <p:spPr bwMode="auto">
            <a:xfrm>
              <a:off x="5842001" y="2409826"/>
              <a:ext cx="215900" cy="90488"/>
            </a:xfrm>
            <a:custGeom>
              <a:avLst/>
              <a:gdLst>
                <a:gd name="T0" fmla="*/ 176 w 176"/>
                <a:gd name="T1" fmla="*/ 72 h 72"/>
                <a:gd name="T2" fmla="*/ 110 w 176"/>
                <a:gd name="T3" fmla="*/ 72 h 72"/>
                <a:gd name="T4" fmla="*/ 0 w 176"/>
                <a:gd name="T5" fmla="*/ 0 h 72"/>
                <a:gd name="T6" fmla="*/ 135 w 176"/>
                <a:gd name="T7" fmla="*/ 0 h 72"/>
                <a:gd name="T8" fmla="*/ 168 w 176"/>
                <a:gd name="T9" fmla="*/ 18 h 72"/>
                <a:gd name="T10" fmla="*/ 176 w 176"/>
                <a:gd name="T11" fmla="*/ 72 h 72"/>
              </a:gdLst>
              <a:ahLst/>
              <a:cxnLst>
                <a:cxn ang="0">
                  <a:pos x="T0" y="T1"/>
                </a:cxn>
                <a:cxn ang="0">
                  <a:pos x="T2" y="T3"/>
                </a:cxn>
                <a:cxn ang="0">
                  <a:pos x="T4" y="T5"/>
                </a:cxn>
                <a:cxn ang="0">
                  <a:pos x="T6" y="T7"/>
                </a:cxn>
                <a:cxn ang="0">
                  <a:pos x="T8" y="T9"/>
                </a:cxn>
                <a:cxn ang="0">
                  <a:pos x="T10" y="T11"/>
                </a:cxn>
              </a:cxnLst>
              <a:rect l="0" t="0" r="r" b="b"/>
              <a:pathLst>
                <a:path w="176" h="72">
                  <a:moveTo>
                    <a:pt x="176" y="72"/>
                  </a:moveTo>
                  <a:cubicBezTo>
                    <a:pt x="110" y="72"/>
                    <a:pt x="110" y="72"/>
                    <a:pt x="110" y="72"/>
                  </a:cubicBezTo>
                  <a:cubicBezTo>
                    <a:pt x="0" y="0"/>
                    <a:pt x="0" y="0"/>
                    <a:pt x="0" y="0"/>
                  </a:cubicBezTo>
                  <a:cubicBezTo>
                    <a:pt x="135" y="0"/>
                    <a:pt x="135" y="0"/>
                    <a:pt x="135" y="0"/>
                  </a:cubicBezTo>
                  <a:cubicBezTo>
                    <a:pt x="148" y="0"/>
                    <a:pt x="160" y="7"/>
                    <a:pt x="168" y="18"/>
                  </a:cubicBezTo>
                  <a:cubicBezTo>
                    <a:pt x="176" y="72"/>
                    <a:pt x="176" y="72"/>
                    <a:pt x="176" y="7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33" name="Freeform 77"/>
            <p:cNvSpPr>
              <a:spLocks/>
            </p:cNvSpPr>
            <p:nvPr/>
          </p:nvSpPr>
          <p:spPr bwMode="auto">
            <a:xfrm>
              <a:off x="5849938" y="2360613"/>
              <a:ext cx="100013" cy="79375"/>
            </a:xfrm>
            <a:custGeom>
              <a:avLst/>
              <a:gdLst>
                <a:gd name="T0" fmla="*/ 2 w 81"/>
                <a:gd name="T1" fmla="*/ 40 h 64"/>
                <a:gd name="T2" fmla="*/ 6 w 81"/>
                <a:gd name="T3" fmla="*/ 36 h 64"/>
                <a:gd name="T4" fmla="*/ 0 w 81"/>
                <a:gd name="T5" fmla="*/ 0 h 64"/>
                <a:gd name="T6" fmla="*/ 69 w 81"/>
                <a:gd name="T7" fmla="*/ 0 h 64"/>
                <a:gd name="T8" fmla="*/ 75 w 81"/>
                <a:gd name="T9" fmla="*/ 36 h 64"/>
                <a:gd name="T10" fmla="*/ 81 w 81"/>
                <a:gd name="T11" fmla="*/ 41 h 64"/>
                <a:gd name="T12" fmla="*/ 56 w 81"/>
                <a:gd name="T13" fmla="*/ 60 h 64"/>
                <a:gd name="T14" fmla="*/ 45 w 81"/>
                <a:gd name="T15" fmla="*/ 64 h 64"/>
                <a:gd name="T16" fmla="*/ 45 w 81"/>
                <a:gd name="T17" fmla="*/ 64 h 64"/>
                <a:gd name="T18" fmla="*/ 32 w 81"/>
                <a:gd name="T19" fmla="*/ 60 h 64"/>
                <a:gd name="T20" fmla="*/ 2 w 81"/>
                <a:gd name="T21"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4">
                  <a:moveTo>
                    <a:pt x="2" y="40"/>
                  </a:moveTo>
                  <a:cubicBezTo>
                    <a:pt x="5" y="40"/>
                    <a:pt x="6" y="38"/>
                    <a:pt x="6" y="36"/>
                  </a:cubicBezTo>
                  <a:cubicBezTo>
                    <a:pt x="0" y="0"/>
                    <a:pt x="0" y="0"/>
                    <a:pt x="0" y="0"/>
                  </a:cubicBezTo>
                  <a:cubicBezTo>
                    <a:pt x="69" y="0"/>
                    <a:pt x="69" y="0"/>
                    <a:pt x="69" y="0"/>
                  </a:cubicBezTo>
                  <a:cubicBezTo>
                    <a:pt x="75" y="36"/>
                    <a:pt x="75" y="36"/>
                    <a:pt x="75" y="36"/>
                  </a:cubicBezTo>
                  <a:cubicBezTo>
                    <a:pt x="75" y="38"/>
                    <a:pt x="78" y="41"/>
                    <a:pt x="81" y="41"/>
                  </a:cubicBezTo>
                  <a:cubicBezTo>
                    <a:pt x="56" y="60"/>
                    <a:pt x="56" y="60"/>
                    <a:pt x="56" y="60"/>
                  </a:cubicBezTo>
                  <a:cubicBezTo>
                    <a:pt x="53" y="63"/>
                    <a:pt x="49" y="64"/>
                    <a:pt x="45" y="64"/>
                  </a:cubicBezTo>
                  <a:cubicBezTo>
                    <a:pt x="45" y="64"/>
                    <a:pt x="45" y="64"/>
                    <a:pt x="45" y="64"/>
                  </a:cubicBezTo>
                  <a:cubicBezTo>
                    <a:pt x="41" y="64"/>
                    <a:pt x="36" y="63"/>
                    <a:pt x="32" y="60"/>
                  </a:cubicBezTo>
                  <a:cubicBezTo>
                    <a:pt x="2" y="40"/>
                    <a:pt x="2" y="40"/>
                    <a:pt x="2" y="4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34" name="Freeform 78"/>
            <p:cNvSpPr>
              <a:spLocks/>
            </p:cNvSpPr>
            <p:nvPr/>
          </p:nvSpPr>
          <p:spPr bwMode="auto">
            <a:xfrm>
              <a:off x="5792788" y="2271713"/>
              <a:ext cx="34925" cy="33338"/>
            </a:xfrm>
            <a:custGeom>
              <a:avLst/>
              <a:gdLst>
                <a:gd name="T0" fmla="*/ 1 w 29"/>
                <a:gd name="T1" fmla="*/ 13 h 27"/>
                <a:gd name="T2" fmla="*/ 17 w 29"/>
                <a:gd name="T3" fmla="*/ 27 h 27"/>
                <a:gd name="T4" fmla="*/ 28 w 29"/>
                <a:gd name="T5" fmla="*/ 13 h 27"/>
                <a:gd name="T6" fmla="*/ 12 w 29"/>
                <a:gd name="T7" fmla="*/ 0 h 27"/>
                <a:gd name="T8" fmla="*/ 1 w 29"/>
                <a:gd name="T9" fmla="*/ 13 h 27"/>
              </a:gdLst>
              <a:ahLst/>
              <a:cxnLst>
                <a:cxn ang="0">
                  <a:pos x="T0" y="T1"/>
                </a:cxn>
                <a:cxn ang="0">
                  <a:pos x="T2" y="T3"/>
                </a:cxn>
                <a:cxn ang="0">
                  <a:pos x="T4" y="T5"/>
                </a:cxn>
                <a:cxn ang="0">
                  <a:pos x="T6" y="T7"/>
                </a:cxn>
                <a:cxn ang="0">
                  <a:pos x="T8" y="T9"/>
                </a:cxn>
              </a:cxnLst>
              <a:rect l="0" t="0" r="r" b="b"/>
              <a:pathLst>
                <a:path w="29" h="27">
                  <a:moveTo>
                    <a:pt x="1" y="13"/>
                  </a:moveTo>
                  <a:cubicBezTo>
                    <a:pt x="2" y="21"/>
                    <a:pt x="9" y="27"/>
                    <a:pt x="17" y="27"/>
                  </a:cubicBezTo>
                  <a:cubicBezTo>
                    <a:pt x="24" y="27"/>
                    <a:pt x="29" y="21"/>
                    <a:pt x="28" y="13"/>
                  </a:cubicBezTo>
                  <a:cubicBezTo>
                    <a:pt x="27" y="6"/>
                    <a:pt x="20" y="0"/>
                    <a:pt x="12" y="0"/>
                  </a:cubicBezTo>
                  <a:cubicBezTo>
                    <a:pt x="5" y="0"/>
                    <a:pt x="0" y="6"/>
                    <a:pt x="1" y="13"/>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35" name="Freeform 79"/>
            <p:cNvSpPr>
              <a:spLocks/>
            </p:cNvSpPr>
            <p:nvPr/>
          </p:nvSpPr>
          <p:spPr bwMode="auto">
            <a:xfrm>
              <a:off x="5937251" y="2271713"/>
              <a:ext cx="34925" cy="33338"/>
            </a:xfrm>
            <a:custGeom>
              <a:avLst/>
              <a:gdLst>
                <a:gd name="T0" fmla="*/ 1 w 28"/>
                <a:gd name="T1" fmla="*/ 13 h 27"/>
                <a:gd name="T2" fmla="*/ 16 w 28"/>
                <a:gd name="T3" fmla="*/ 27 h 27"/>
                <a:gd name="T4" fmla="*/ 27 w 28"/>
                <a:gd name="T5" fmla="*/ 13 h 27"/>
                <a:gd name="T6" fmla="*/ 12 w 28"/>
                <a:gd name="T7" fmla="*/ 0 h 27"/>
                <a:gd name="T8" fmla="*/ 1 w 28"/>
                <a:gd name="T9" fmla="*/ 13 h 27"/>
              </a:gdLst>
              <a:ahLst/>
              <a:cxnLst>
                <a:cxn ang="0">
                  <a:pos x="T0" y="T1"/>
                </a:cxn>
                <a:cxn ang="0">
                  <a:pos x="T2" y="T3"/>
                </a:cxn>
                <a:cxn ang="0">
                  <a:pos x="T4" y="T5"/>
                </a:cxn>
                <a:cxn ang="0">
                  <a:pos x="T6" y="T7"/>
                </a:cxn>
                <a:cxn ang="0">
                  <a:pos x="T8" y="T9"/>
                </a:cxn>
              </a:cxnLst>
              <a:rect l="0" t="0" r="r" b="b"/>
              <a:pathLst>
                <a:path w="28" h="27">
                  <a:moveTo>
                    <a:pt x="1" y="13"/>
                  </a:moveTo>
                  <a:cubicBezTo>
                    <a:pt x="2" y="21"/>
                    <a:pt x="9" y="27"/>
                    <a:pt x="16" y="27"/>
                  </a:cubicBezTo>
                  <a:cubicBezTo>
                    <a:pt x="23" y="27"/>
                    <a:pt x="28" y="21"/>
                    <a:pt x="27" y="13"/>
                  </a:cubicBezTo>
                  <a:cubicBezTo>
                    <a:pt x="26" y="6"/>
                    <a:pt x="19" y="0"/>
                    <a:pt x="12" y="0"/>
                  </a:cubicBezTo>
                  <a:cubicBezTo>
                    <a:pt x="5" y="0"/>
                    <a:pt x="0" y="6"/>
                    <a:pt x="1" y="13"/>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36" name="Freeform 80"/>
            <p:cNvSpPr>
              <a:spLocks/>
            </p:cNvSpPr>
            <p:nvPr/>
          </p:nvSpPr>
          <p:spPr bwMode="auto">
            <a:xfrm>
              <a:off x="5799138" y="2198688"/>
              <a:ext cx="161925" cy="185738"/>
            </a:xfrm>
            <a:custGeom>
              <a:avLst/>
              <a:gdLst>
                <a:gd name="T0" fmla="*/ 56 w 131"/>
                <a:gd name="T1" fmla="*/ 0 h 149"/>
                <a:gd name="T2" fmla="*/ 5 w 131"/>
                <a:gd name="T3" fmla="*/ 47 h 149"/>
                <a:gd name="T4" fmla="*/ 12 w 131"/>
                <a:gd name="T5" fmla="*/ 97 h 149"/>
                <a:gd name="T6" fmla="*/ 22 w 131"/>
                <a:gd name="T7" fmla="*/ 114 h 149"/>
                <a:gd name="T8" fmla="*/ 54 w 131"/>
                <a:gd name="T9" fmla="*/ 144 h 149"/>
                <a:gd name="T10" fmla="*/ 67 w 131"/>
                <a:gd name="T11" fmla="*/ 149 h 149"/>
                <a:gd name="T12" fmla="*/ 93 w 131"/>
                <a:gd name="T13" fmla="*/ 149 h 149"/>
                <a:gd name="T14" fmla="*/ 103 w 131"/>
                <a:gd name="T15" fmla="*/ 144 h 149"/>
                <a:gd name="T16" fmla="*/ 126 w 131"/>
                <a:gd name="T17" fmla="*/ 114 h 149"/>
                <a:gd name="T18" fmla="*/ 130 w 131"/>
                <a:gd name="T19" fmla="*/ 97 h 149"/>
                <a:gd name="T20" fmla="*/ 122 w 131"/>
                <a:gd name="T21" fmla="*/ 47 h 149"/>
                <a:gd name="T22" fmla="*/ 56 w 131"/>
                <a:gd name="T2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49">
                  <a:moveTo>
                    <a:pt x="56" y="0"/>
                  </a:moveTo>
                  <a:cubicBezTo>
                    <a:pt x="24" y="0"/>
                    <a:pt x="0" y="15"/>
                    <a:pt x="5" y="47"/>
                  </a:cubicBezTo>
                  <a:cubicBezTo>
                    <a:pt x="12" y="97"/>
                    <a:pt x="12" y="97"/>
                    <a:pt x="12" y="97"/>
                  </a:cubicBezTo>
                  <a:cubicBezTo>
                    <a:pt x="13" y="103"/>
                    <a:pt x="17" y="109"/>
                    <a:pt x="22" y="114"/>
                  </a:cubicBezTo>
                  <a:cubicBezTo>
                    <a:pt x="54" y="144"/>
                    <a:pt x="54" y="144"/>
                    <a:pt x="54" y="144"/>
                  </a:cubicBezTo>
                  <a:cubicBezTo>
                    <a:pt x="58" y="148"/>
                    <a:pt x="62" y="149"/>
                    <a:pt x="67" y="149"/>
                  </a:cubicBezTo>
                  <a:cubicBezTo>
                    <a:pt x="93" y="149"/>
                    <a:pt x="93" y="149"/>
                    <a:pt x="93" y="149"/>
                  </a:cubicBezTo>
                  <a:cubicBezTo>
                    <a:pt x="97" y="149"/>
                    <a:pt x="101" y="148"/>
                    <a:pt x="103" y="144"/>
                  </a:cubicBezTo>
                  <a:cubicBezTo>
                    <a:pt x="126" y="114"/>
                    <a:pt x="126" y="114"/>
                    <a:pt x="126" y="114"/>
                  </a:cubicBezTo>
                  <a:cubicBezTo>
                    <a:pt x="130" y="109"/>
                    <a:pt x="131" y="103"/>
                    <a:pt x="130" y="97"/>
                  </a:cubicBezTo>
                  <a:cubicBezTo>
                    <a:pt x="122" y="47"/>
                    <a:pt x="122" y="47"/>
                    <a:pt x="122" y="47"/>
                  </a:cubicBezTo>
                  <a:cubicBezTo>
                    <a:pt x="117" y="15"/>
                    <a:pt x="88" y="0"/>
                    <a:pt x="56" y="0"/>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37" name="Freeform 81"/>
            <p:cNvSpPr>
              <a:spLocks/>
            </p:cNvSpPr>
            <p:nvPr/>
          </p:nvSpPr>
          <p:spPr bwMode="auto">
            <a:xfrm>
              <a:off x="5797551" y="2181226"/>
              <a:ext cx="161925" cy="119063"/>
            </a:xfrm>
            <a:custGeom>
              <a:avLst/>
              <a:gdLst>
                <a:gd name="T0" fmla="*/ 89 w 131"/>
                <a:gd name="T1" fmla="*/ 43 h 95"/>
                <a:gd name="T2" fmla="*/ 114 w 131"/>
                <a:gd name="T3" fmla="*/ 63 h 95"/>
                <a:gd name="T4" fmla="*/ 119 w 131"/>
                <a:gd name="T5" fmla="*/ 95 h 95"/>
                <a:gd name="T6" fmla="*/ 131 w 131"/>
                <a:gd name="T7" fmla="*/ 95 h 95"/>
                <a:gd name="T8" fmla="*/ 126 w 131"/>
                <a:gd name="T9" fmla="*/ 60 h 95"/>
                <a:gd name="T10" fmla="*/ 104 w 131"/>
                <a:gd name="T11" fmla="*/ 27 h 95"/>
                <a:gd name="T12" fmla="*/ 49 w 131"/>
                <a:gd name="T13" fmla="*/ 0 h 95"/>
                <a:gd name="T14" fmla="*/ 3 w 131"/>
                <a:gd name="T15" fmla="*/ 48 h 95"/>
                <a:gd name="T16" fmla="*/ 10 w 131"/>
                <a:gd name="T17" fmla="*/ 95 h 95"/>
                <a:gd name="T18" fmla="*/ 22 w 131"/>
                <a:gd name="T19" fmla="*/ 95 h 95"/>
                <a:gd name="T20" fmla="*/ 19 w 131"/>
                <a:gd name="T21" fmla="*/ 72 h 95"/>
                <a:gd name="T22" fmla="*/ 17 w 131"/>
                <a:gd name="T23" fmla="*/ 63 h 95"/>
                <a:gd name="T24" fmla="*/ 36 w 131"/>
                <a:gd name="T25" fmla="*/ 43 h 95"/>
                <a:gd name="T26" fmla="*/ 63 w 131"/>
                <a:gd name="T27" fmla="*/ 46 h 95"/>
                <a:gd name="T28" fmla="*/ 89 w 131"/>
                <a:gd name="T29"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95">
                  <a:moveTo>
                    <a:pt x="89" y="43"/>
                  </a:moveTo>
                  <a:cubicBezTo>
                    <a:pt x="110" y="43"/>
                    <a:pt x="114" y="63"/>
                    <a:pt x="114" y="63"/>
                  </a:cubicBezTo>
                  <a:cubicBezTo>
                    <a:pt x="119" y="95"/>
                    <a:pt x="119" y="95"/>
                    <a:pt x="119" y="95"/>
                  </a:cubicBezTo>
                  <a:cubicBezTo>
                    <a:pt x="131" y="95"/>
                    <a:pt x="131" y="95"/>
                    <a:pt x="131" y="95"/>
                  </a:cubicBezTo>
                  <a:cubicBezTo>
                    <a:pt x="126" y="60"/>
                    <a:pt x="126" y="60"/>
                    <a:pt x="126" y="60"/>
                  </a:cubicBezTo>
                  <a:cubicBezTo>
                    <a:pt x="122" y="34"/>
                    <a:pt x="104" y="27"/>
                    <a:pt x="104" y="27"/>
                  </a:cubicBezTo>
                  <a:cubicBezTo>
                    <a:pt x="94" y="10"/>
                    <a:pt x="74" y="0"/>
                    <a:pt x="49" y="0"/>
                  </a:cubicBezTo>
                  <a:cubicBezTo>
                    <a:pt x="9" y="0"/>
                    <a:pt x="0" y="29"/>
                    <a:pt x="3" y="48"/>
                  </a:cubicBezTo>
                  <a:cubicBezTo>
                    <a:pt x="6" y="68"/>
                    <a:pt x="10" y="95"/>
                    <a:pt x="10" y="95"/>
                  </a:cubicBezTo>
                  <a:cubicBezTo>
                    <a:pt x="22" y="95"/>
                    <a:pt x="22" y="95"/>
                    <a:pt x="22" y="95"/>
                  </a:cubicBezTo>
                  <a:cubicBezTo>
                    <a:pt x="19" y="72"/>
                    <a:pt x="19" y="72"/>
                    <a:pt x="19" y="72"/>
                  </a:cubicBezTo>
                  <a:cubicBezTo>
                    <a:pt x="17" y="63"/>
                    <a:pt x="17" y="63"/>
                    <a:pt x="17" y="63"/>
                  </a:cubicBezTo>
                  <a:cubicBezTo>
                    <a:pt x="17" y="63"/>
                    <a:pt x="16" y="43"/>
                    <a:pt x="36" y="43"/>
                  </a:cubicBezTo>
                  <a:cubicBezTo>
                    <a:pt x="47" y="43"/>
                    <a:pt x="53" y="46"/>
                    <a:pt x="63" y="46"/>
                  </a:cubicBezTo>
                  <a:cubicBezTo>
                    <a:pt x="73" y="46"/>
                    <a:pt x="76" y="43"/>
                    <a:pt x="89" y="43"/>
                  </a:cubicBezTo>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38" name="Freeform 82"/>
            <p:cNvSpPr>
              <a:spLocks/>
            </p:cNvSpPr>
            <p:nvPr/>
          </p:nvSpPr>
          <p:spPr bwMode="auto">
            <a:xfrm>
              <a:off x="6129338" y="2200276"/>
              <a:ext cx="446088" cy="60325"/>
            </a:xfrm>
            <a:custGeom>
              <a:avLst/>
              <a:gdLst>
                <a:gd name="T0" fmla="*/ 281 w 281"/>
                <a:gd name="T1" fmla="*/ 38 h 38"/>
                <a:gd name="T2" fmla="*/ 5 w 281"/>
                <a:gd name="T3" fmla="*/ 38 h 38"/>
                <a:gd name="T4" fmla="*/ 0 w 281"/>
                <a:gd name="T5" fmla="*/ 0 h 38"/>
                <a:gd name="T6" fmla="*/ 275 w 281"/>
                <a:gd name="T7" fmla="*/ 0 h 38"/>
                <a:gd name="T8" fmla="*/ 281 w 281"/>
                <a:gd name="T9" fmla="*/ 38 h 38"/>
              </a:gdLst>
              <a:ahLst/>
              <a:cxnLst>
                <a:cxn ang="0">
                  <a:pos x="T0" y="T1"/>
                </a:cxn>
                <a:cxn ang="0">
                  <a:pos x="T2" y="T3"/>
                </a:cxn>
                <a:cxn ang="0">
                  <a:pos x="T4" y="T5"/>
                </a:cxn>
                <a:cxn ang="0">
                  <a:pos x="T6" y="T7"/>
                </a:cxn>
                <a:cxn ang="0">
                  <a:pos x="T8" y="T9"/>
                </a:cxn>
              </a:cxnLst>
              <a:rect l="0" t="0" r="r" b="b"/>
              <a:pathLst>
                <a:path w="281" h="38">
                  <a:moveTo>
                    <a:pt x="281" y="38"/>
                  </a:moveTo>
                  <a:lnTo>
                    <a:pt x="5" y="38"/>
                  </a:lnTo>
                  <a:lnTo>
                    <a:pt x="0" y="0"/>
                  </a:lnTo>
                  <a:lnTo>
                    <a:pt x="275" y="0"/>
                  </a:lnTo>
                  <a:lnTo>
                    <a:pt x="281" y="38"/>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39" name="Freeform 83"/>
            <p:cNvSpPr>
              <a:spLocks/>
            </p:cNvSpPr>
            <p:nvPr/>
          </p:nvSpPr>
          <p:spPr bwMode="auto">
            <a:xfrm>
              <a:off x="6146801" y="2325688"/>
              <a:ext cx="447675" cy="58738"/>
            </a:xfrm>
            <a:custGeom>
              <a:avLst/>
              <a:gdLst>
                <a:gd name="T0" fmla="*/ 282 w 282"/>
                <a:gd name="T1" fmla="*/ 37 h 37"/>
                <a:gd name="T2" fmla="*/ 7 w 282"/>
                <a:gd name="T3" fmla="*/ 37 h 37"/>
                <a:gd name="T4" fmla="*/ 0 w 282"/>
                <a:gd name="T5" fmla="*/ 0 h 37"/>
                <a:gd name="T6" fmla="*/ 276 w 282"/>
                <a:gd name="T7" fmla="*/ 0 h 37"/>
                <a:gd name="T8" fmla="*/ 282 w 282"/>
                <a:gd name="T9" fmla="*/ 37 h 37"/>
              </a:gdLst>
              <a:ahLst/>
              <a:cxnLst>
                <a:cxn ang="0">
                  <a:pos x="T0" y="T1"/>
                </a:cxn>
                <a:cxn ang="0">
                  <a:pos x="T2" y="T3"/>
                </a:cxn>
                <a:cxn ang="0">
                  <a:pos x="T4" y="T5"/>
                </a:cxn>
                <a:cxn ang="0">
                  <a:pos x="T6" y="T7"/>
                </a:cxn>
                <a:cxn ang="0">
                  <a:pos x="T8" y="T9"/>
                </a:cxn>
              </a:cxnLst>
              <a:rect l="0" t="0" r="r" b="b"/>
              <a:pathLst>
                <a:path w="282" h="37">
                  <a:moveTo>
                    <a:pt x="282" y="37"/>
                  </a:moveTo>
                  <a:lnTo>
                    <a:pt x="7" y="37"/>
                  </a:lnTo>
                  <a:lnTo>
                    <a:pt x="0" y="0"/>
                  </a:lnTo>
                  <a:lnTo>
                    <a:pt x="276" y="0"/>
                  </a:lnTo>
                  <a:lnTo>
                    <a:pt x="282" y="3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40" name="Freeform 84"/>
            <p:cNvSpPr>
              <a:spLocks/>
            </p:cNvSpPr>
            <p:nvPr/>
          </p:nvSpPr>
          <p:spPr bwMode="auto">
            <a:xfrm>
              <a:off x="6146801" y="2325688"/>
              <a:ext cx="447675" cy="58738"/>
            </a:xfrm>
            <a:custGeom>
              <a:avLst/>
              <a:gdLst>
                <a:gd name="T0" fmla="*/ 282 w 282"/>
                <a:gd name="T1" fmla="*/ 37 h 37"/>
                <a:gd name="T2" fmla="*/ 7 w 282"/>
                <a:gd name="T3" fmla="*/ 37 h 37"/>
                <a:gd name="T4" fmla="*/ 0 w 282"/>
                <a:gd name="T5" fmla="*/ 0 h 37"/>
                <a:gd name="T6" fmla="*/ 276 w 282"/>
                <a:gd name="T7" fmla="*/ 0 h 37"/>
                <a:gd name="T8" fmla="*/ 282 w 282"/>
                <a:gd name="T9" fmla="*/ 37 h 37"/>
              </a:gdLst>
              <a:ahLst/>
              <a:cxnLst>
                <a:cxn ang="0">
                  <a:pos x="T0" y="T1"/>
                </a:cxn>
                <a:cxn ang="0">
                  <a:pos x="T2" y="T3"/>
                </a:cxn>
                <a:cxn ang="0">
                  <a:pos x="T4" y="T5"/>
                </a:cxn>
                <a:cxn ang="0">
                  <a:pos x="T6" y="T7"/>
                </a:cxn>
                <a:cxn ang="0">
                  <a:pos x="T8" y="T9"/>
                </a:cxn>
              </a:cxnLst>
              <a:rect l="0" t="0" r="r" b="b"/>
              <a:pathLst>
                <a:path w="282" h="37">
                  <a:moveTo>
                    <a:pt x="282" y="37"/>
                  </a:moveTo>
                  <a:lnTo>
                    <a:pt x="7" y="37"/>
                  </a:lnTo>
                  <a:lnTo>
                    <a:pt x="0" y="0"/>
                  </a:lnTo>
                  <a:lnTo>
                    <a:pt x="276" y="0"/>
                  </a:lnTo>
                  <a:lnTo>
                    <a:pt x="282"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41" name="Freeform 85"/>
            <p:cNvSpPr>
              <a:spLocks/>
            </p:cNvSpPr>
            <p:nvPr/>
          </p:nvSpPr>
          <p:spPr bwMode="auto">
            <a:xfrm>
              <a:off x="6170613" y="2343151"/>
              <a:ext cx="23813" cy="23813"/>
            </a:xfrm>
            <a:custGeom>
              <a:avLst/>
              <a:gdLst>
                <a:gd name="T0" fmla="*/ 18 w 19"/>
                <a:gd name="T1" fmla="*/ 9 h 18"/>
                <a:gd name="T2" fmla="*/ 11 w 19"/>
                <a:gd name="T3" fmla="*/ 18 h 18"/>
                <a:gd name="T4" fmla="*/ 1 w 19"/>
                <a:gd name="T5" fmla="*/ 9 h 18"/>
                <a:gd name="T6" fmla="*/ 8 w 19"/>
                <a:gd name="T7" fmla="*/ 0 h 18"/>
                <a:gd name="T8" fmla="*/ 18 w 19"/>
                <a:gd name="T9" fmla="*/ 9 h 18"/>
              </a:gdLst>
              <a:ahLst/>
              <a:cxnLst>
                <a:cxn ang="0">
                  <a:pos x="T0" y="T1"/>
                </a:cxn>
                <a:cxn ang="0">
                  <a:pos x="T2" y="T3"/>
                </a:cxn>
                <a:cxn ang="0">
                  <a:pos x="T4" y="T5"/>
                </a:cxn>
                <a:cxn ang="0">
                  <a:pos x="T6" y="T7"/>
                </a:cxn>
                <a:cxn ang="0">
                  <a:pos x="T8" y="T9"/>
                </a:cxn>
              </a:cxnLst>
              <a:rect l="0" t="0" r="r" b="b"/>
              <a:pathLst>
                <a:path w="19" h="18">
                  <a:moveTo>
                    <a:pt x="18" y="9"/>
                  </a:moveTo>
                  <a:cubicBezTo>
                    <a:pt x="19" y="14"/>
                    <a:pt x="16" y="18"/>
                    <a:pt x="11" y="18"/>
                  </a:cubicBezTo>
                  <a:cubicBezTo>
                    <a:pt x="6" y="18"/>
                    <a:pt x="1" y="14"/>
                    <a:pt x="1" y="9"/>
                  </a:cubicBezTo>
                  <a:cubicBezTo>
                    <a:pt x="0" y="4"/>
                    <a:pt x="3" y="0"/>
                    <a:pt x="8" y="0"/>
                  </a:cubicBezTo>
                  <a:cubicBezTo>
                    <a:pt x="13" y="0"/>
                    <a:pt x="17" y="4"/>
                    <a:pt x="18"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42" name="Freeform 86"/>
            <p:cNvSpPr>
              <a:spLocks/>
            </p:cNvSpPr>
            <p:nvPr/>
          </p:nvSpPr>
          <p:spPr bwMode="auto">
            <a:xfrm>
              <a:off x="6207126" y="2343151"/>
              <a:ext cx="22225" cy="23813"/>
            </a:xfrm>
            <a:custGeom>
              <a:avLst/>
              <a:gdLst>
                <a:gd name="T0" fmla="*/ 18 w 19"/>
                <a:gd name="T1" fmla="*/ 9 h 18"/>
                <a:gd name="T2" fmla="*/ 11 w 19"/>
                <a:gd name="T3" fmla="*/ 18 h 18"/>
                <a:gd name="T4" fmla="*/ 1 w 19"/>
                <a:gd name="T5" fmla="*/ 9 h 18"/>
                <a:gd name="T6" fmla="*/ 8 w 19"/>
                <a:gd name="T7" fmla="*/ 0 h 18"/>
                <a:gd name="T8" fmla="*/ 18 w 19"/>
                <a:gd name="T9" fmla="*/ 9 h 18"/>
              </a:gdLst>
              <a:ahLst/>
              <a:cxnLst>
                <a:cxn ang="0">
                  <a:pos x="T0" y="T1"/>
                </a:cxn>
                <a:cxn ang="0">
                  <a:pos x="T2" y="T3"/>
                </a:cxn>
                <a:cxn ang="0">
                  <a:pos x="T4" y="T5"/>
                </a:cxn>
                <a:cxn ang="0">
                  <a:pos x="T6" y="T7"/>
                </a:cxn>
                <a:cxn ang="0">
                  <a:pos x="T8" y="T9"/>
                </a:cxn>
              </a:cxnLst>
              <a:rect l="0" t="0" r="r" b="b"/>
              <a:pathLst>
                <a:path w="19" h="18">
                  <a:moveTo>
                    <a:pt x="18" y="9"/>
                  </a:moveTo>
                  <a:cubicBezTo>
                    <a:pt x="19" y="14"/>
                    <a:pt x="16" y="18"/>
                    <a:pt x="11" y="18"/>
                  </a:cubicBezTo>
                  <a:cubicBezTo>
                    <a:pt x="6" y="18"/>
                    <a:pt x="2" y="14"/>
                    <a:pt x="1" y="9"/>
                  </a:cubicBezTo>
                  <a:cubicBezTo>
                    <a:pt x="0" y="4"/>
                    <a:pt x="3" y="0"/>
                    <a:pt x="8" y="0"/>
                  </a:cubicBezTo>
                  <a:cubicBezTo>
                    <a:pt x="13" y="0"/>
                    <a:pt x="18" y="4"/>
                    <a:pt x="18"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43" name="Freeform 87"/>
            <p:cNvSpPr>
              <a:spLocks/>
            </p:cNvSpPr>
            <p:nvPr/>
          </p:nvSpPr>
          <p:spPr bwMode="auto">
            <a:xfrm>
              <a:off x="6242051" y="2343151"/>
              <a:ext cx="23813" cy="23813"/>
            </a:xfrm>
            <a:custGeom>
              <a:avLst/>
              <a:gdLst>
                <a:gd name="T0" fmla="*/ 19 w 19"/>
                <a:gd name="T1" fmla="*/ 9 h 18"/>
                <a:gd name="T2" fmla="*/ 11 w 19"/>
                <a:gd name="T3" fmla="*/ 18 h 18"/>
                <a:gd name="T4" fmla="*/ 1 w 19"/>
                <a:gd name="T5" fmla="*/ 9 h 18"/>
                <a:gd name="T6" fmla="*/ 9 w 19"/>
                <a:gd name="T7" fmla="*/ 0 h 18"/>
                <a:gd name="T8" fmla="*/ 19 w 19"/>
                <a:gd name="T9" fmla="*/ 9 h 18"/>
              </a:gdLst>
              <a:ahLst/>
              <a:cxnLst>
                <a:cxn ang="0">
                  <a:pos x="T0" y="T1"/>
                </a:cxn>
                <a:cxn ang="0">
                  <a:pos x="T2" y="T3"/>
                </a:cxn>
                <a:cxn ang="0">
                  <a:pos x="T4" y="T5"/>
                </a:cxn>
                <a:cxn ang="0">
                  <a:pos x="T6" y="T7"/>
                </a:cxn>
                <a:cxn ang="0">
                  <a:pos x="T8" y="T9"/>
                </a:cxn>
              </a:cxnLst>
              <a:rect l="0" t="0" r="r" b="b"/>
              <a:pathLst>
                <a:path w="19" h="18">
                  <a:moveTo>
                    <a:pt x="19" y="9"/>
                  </a:moveTo>
                  <a:cubicBezTo>
                    <a:pt x="19" y="14"/>
                    <a:pt x="16" y="18"/>
                    <a:pt x="11" y="18"/>
                  </a:cubicBezTo>
                  <a:cubicBezTo>
                    <a:pt x="6" y="18"/>
                    <a:pt x="2" y="14"/>
                    <a:pt x="1" y="9"/>
                  </a:cubicBezTo>
                  <a:cubicBezTo>
                    <a:pt x="0" y="4"/>
                    <a:pt x="4" y="0"/>
                    <a:pt x="9" y="0"/>
                  </a:cubicBezTo>
                  <a:cubicBezTo>
                    <a:pt x="13" y="0"/>
                    <a:pt x="18" y="4"/>
                    <a:pt x="19"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44" name="Freeform 88"/>
            <p:cNvSpPr>
              <a:spLocks/>
            </p:cNvSpPr>
            <p:nvPr/>
          </p:nvSpPr>
          <p:spPr bwMode="auto">
            <a:xfrm>
              <a:off x="6278563" y="2343151"/>
              <a:ext cx="23813" cy="23813"/>
            </a:xfrm>
            <a:custGeom>
              <a:avLst/>
              <a:gdLst>
                <a:gd name="T0" fmla="*/ 18 w 19"/>
                <a:gd name="T1" fmla="*/ 9 h 18"/>
                <a:gd name="T2" fmla="*/ 11 w 19"/>
                <a:gd name="T3" fmla="*/ 18 h 18"/>
                <a:gd name="T4" fmla="*/ 0 w 19"/>
                <a:gd name="T5" fmla="*/ 9 h 18"/>
                <a:gd name="T6" fmla="*/ 8 w 19"/>
                <a:gd name="T7" fmla="*/ 0 h 18"/>
                <a:gd name="T8" fmla="*/ 18 w 19"/>
                <a:gd name="T9" fmla="*/ 9 h 18"/>
              </a:gdLst>
              <a:ahLst/>
              <a:cxnLst>
                <a:cxn ang="0">
                  <a:pos x="T0" y="T1"/>
                </a:cxn>
                <a:cxn ang="0">
                  <a:pos x="T2" y="T3"/>
                </a:cxn>
                <a:cxn ang="0">
                  <a:pos x="T4" y="T5"/>
                </a:cxn>
                <a:cxn ang="0">
                  <a:pos x="T6" y="T7"/>
                </a:cxn>
                <a:cxn ang="0">
                  <a:pos x="T8" y="T9"/>
                </a:cxn>
              </a:cxnLst>
              <a:rect l="0" t="0" r="r" b="b"/>
              <a:pathLst>
                <a:path w="19" h="18">
                  <a:moveTo>
                    <a:pt x="18" y="9"/>
                  </a:moveTo>
                  <a:cubicBezTo>
                    <a:pt x="19" y="14"/>
                    <a:pt x="15" y="18"/>
                    <a:pt x="11" y="18"/>
                  </a:cubicBezTo>
                  <a:cubicBezTo>
                    <a:pt x="6" y="18"/>
                    <a:pt x="1" y="14"/>
                    <a:pt x="0" y="9"/>
                  </a:cubicBezTo>
                  <a:cubicBezTo>
                    <a:pt x="0" y="4"/>
                    <a:pt x="3" y="0"/>
                    <a:pt x="8" y="0"/>
                  </a:cubicBezTo>
                  <a:cubicBezTo>
                    <a:pt x="13" y="0"/>
                    <a:pt x="17" y="4"/>
                    <a:pt x="18"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45" name="Freeform 89"/>
            <p:cNvSpPr>
              <a:spLocks/>
            </p:cNvSpPr>
            <p:nvPr/>
          </p:nvSpPr>
          <p:spPr bwMode="auto">
            <a:xfrm>
              <a:off x="6315076" y="2343151"/>
              <a:ext cx="23813" cy="23813"/>
            </a:xfrm>
            <a:custGeom>
              <a:avLst/>
              <a:gdLst>
                <a:gd name="T0" fmla="*/ 18 w 19"/>
                <a:gd name="T1" fmla="*/ 9 h 18"/>
                <a:gd name="T2" fmla="*/ 11 w 19"/>
                <a:gd name="T3" fmla="*/ 18 h 18"/>
                <a:gd name="T4" fmla="*/ 1 w 19"/>
                <a:gd name="T5" fmla="*/ 9 h 18"/>
                <a:gd name="T6" fmla="*/ 8 w 19"/>
                <a:gd name="T7" fmla="*/ 0 h 18"/>
                <a:gd name="T8" fmla="*/ 18 w 19"/>
                <a:gd name="T9" fmla="*/ 9 h 18"/>
              </a:gdLst>
              <a:ahLst/>
              <a:cxnLst>
                <a:cxn ang="0">
                  <a:pos x="T0" y="T1"/>
                </a:cxn>
                <a:cxn ang="0">
                  <a:pos x="T2" y="T3"/>
                </a:cxn>
                <a:cxn ang="0">
                  <a:pos x="T4" y="T5"/>
                </a:cxn>
                <a:cxn ang="0">
                  <a:pos x="T6" y="T7"/>
                </a:cxn>
                <a:cxn ang="0">
                  <a:pos x="T8" y="T9"/>
                </a:cxn>
              </a:cxnLst>
              <a:rect l="0" t="0" r="r" b="b"/>
              <a:pathLst>
                <a:path w="19" h="18">
                  <a:moveTo>
                    <a:pt x="18" y="9"/>
                  </a:moveTo>
                  <a:cubicBezTo>
                    <a:pt x="19" y="14"/>
                    <a:pt x="16" y="18"/>
                    <a:pt x="11" y="18"/>
                  </a:cubicBezTo>
                  <a:cubicBezTo>
                    <a:pt x="6" y="18"/>
                    <a:pt x="2" y="14"/>
                    <a:pt x="1" y="9"/>
                  </a:cubicBezTo>
                  <a:cubicBezTo>
                    <a:pt x="0" y="4"/>
                    <a:pt x="3" y="0"/>
                    <a:pt x="8" y="0"/>
                  </a:cubicBezTo>
                  <a:cubicBezTo>
                    <a:pt x="13" y="0"/>
                    <a:pt x="17" y="4"/>
                    <a:pt x="18"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46" name="Freeform 90"/>
            <p:cNvSpPr>
              <a:spLocks/>
            </p:cNvSpPr>
            <p:nvPr/>
          </p:nvSpPr>
          <p:spPr bwMode="auto">
            <a:xfrm>
              <a:off x="6350001" y="2343151"/>
              <a:ext cx="23813" cy="23813"/>
            </a:xfrm>
            <a:custGeom>
              <a:avLst/>
              <a:gdLst>
                <a:gd name="T0" fmla="*/ 18 w 19"/>
                <a:gd name="T1" fmla="*/ 9 h 18"/>
                <a:gd name="T2" fmla="*/ 11 w 19"/>
                <a:gd name="T3" fmla="*/ 18 h 18"/>
                <a:gd name="T4" fmla="*/ 1 w 19"/>
                <a:gd name="T5" fmla="*/ 9 h 18"/>
                <a:gd name="T6" fmla="*/ 8 w 19"/>
                <a:gd name="T7" fmla="*/ 0 h 18"/>
                <a:gd name="T8" fmla="*/ 18 w 19"/>
                <a:gd name="T9" fmla="*/ 9 h 18"/>
              </a:gdLst>
              <a:ahLst/>
              <a:cxnLst>
                <a:cxn ang="0">
                  <a:pos x="T0" y="T1"/>
                </a:cxn>
                <a:cxn ang="0">
                  <a:pos x="T2" y="T3"/>
                </a:cxn>
                <a:cxn ang="0">
                  <a:pos x="T4" y="T5"/>
                </a:cxn>
                <a:cxn ang="0">
                  <a:pos x="T6" y="T7"/>
                </a:cxn>
                <a:cxn ang="0">
                  <a:pos x="T8" y="T9"/>
                </a:cxn>
              </a:cxnLst>
              <a:rect l="0" t="0" r="r" b="b"/>
              <a:pathLst>
                <a:path w="19" h="18">
                  <a:moveTo>
                    <a:pt x="18" y="9"/>
                  </a:moveTo>
                  <a:cubicBezTo>
                    <a:pt x="19" y="14"/>
                    <a:pt x="16" y="18"/>
                    <a:pt x="11" y="18"/>
                  </a:cubicBezTo>
                  <a:cubicBezTo>
                    <a:pt x="6" y="18"/>
                    <a:pt x="2" y="14"/>
                    <a:pt x="1" y="9"/>
                  </a:cubicBezTo>
                  <a:cubicBezTo>
                    <a:pt x="0" y="4"/>
                    <a:pt x="4" y="0"/>
                    <a:pt x="8" y="0"/>
                  </a:cubicBezTo>
                  <a:cubicBezTo>
                    <a:pt x="13" y="0"/>
                    <a:pt x="18" y="4"/>
                    <a:pt x="18"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47" name="Freeform 91"/>
            <p:cNvSpPr>
              <a:spLocks/>
            </p:cNvSpPr>
            <p:nvPr/>
          </p:nvSpPr>
          <p:spPr bwMode="auto">
            <a:xfrm>
              <a:off x="6388101" y="2343151"/>
              <a:ext cx="22225" cy="23813"/>
            </a:xfrm>
            <a:custGeom>
              <a:avLst/>
              <a:gdLst>
                <a:gd name="T0" fmla="*/ 18 w 19"/>
                <a:gd name="T1" fmla="*/ 9 h 18"/>
                <a:gd name="T2" fmla="*/ 10 w 19"/>
                <a:gd name="T3" fmla="*/ 18 h 18"/>
                <a:gd name="T4" fmla="*/ 0 w 19"/>
                <a:gd name="T5" fmla="*/ 9 h 18"/>
                <a:gd name="T6" fmla="*/ 8 w 19"/>
                <a:gd name="T7" fmla="*/ 0 h 18"/>
                <a:gd name="T8" fmla="*/ 18 w 19"/>
                <a:gd name="T9" fmla="*/ 9 h 18"/>
              </a:gdLst>
              <a:ahLst/>
              <a:cxnLst>
                <a:cxn ang="0">
                  <a:pos x="T0" y="T1"/>
                </a:cxn>
                <a:cxn ang="0">
                  <a:pos x="T2" y="T3"/>
                </a:cxn>
                <a:cxn ang="0">
                  <a:pos x="T4" y="T5"/>
                </a:cxn>
                <a:cxn ang="0">
                  <a:pos x="T6" y="T7"/>
                </a:cxn>
                <a:cxn ang="0">
                  <a:pos x="T8" y="T9"/>
                </a:cxn>
              </a:cxnLst>
              <a:rect l="0" t="0" r="r" b="b"/>
              <a:pathLst>
                <a:path w="19" h="18">
                  <a:moveTo>
                    <a:pt x="18" y="9"/>
                  </a:moveTo>
                  <a:cubicBezTo>
                    <a:pt x="19" y="14"/>
                    <a:pt x="15" y="18"/>
                    <a:pt x="10" y="18"/>
                  </a:cubicBezTo>
                  <a:cubicBezTo>
                    <a:pt x="6" y="18"/>
                    <a:pt x="1" y="14"/>
                    <a:pt x="0" y="9"/>
                  </a:cubicBezTo>
                  <a:cubicBezTo>
                    <a:pt x="0" y="4"/>
                    <a:pt x="3" y="0"/>
                    <a:pt x="8" y="0"/>
                  </a:cubicBezTo>
                  <a:cubicBezTo>
                    <a:pt x="13" y="0"/>
                    <a:pt x="17" y="4"/>
                    <a:pt x="18"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48" name="Freeform 92"/>
            <p:cNvSpPr>
              <a:spLocks/>
            </p:cNvSpPr>
            <p:nvPr/>
          </p:nvSpPr>
          <p:spPr bwMode="auto">
            <a:xfrm>
              <a:off x="5484813" y="1989138"/>
              <a:ext cx="115888" cy="739775"/>
            </a:xfrm>
            <a:custGeom>
              <a:avLst/>
              <a:gdLst>
                <a:gd name="T0" fmla="*/ 0 w 73"/>
                <a:gd name="T1" fmla="*/ 0 h 466"/>
                <a:gd name="T2" fmla="*/ 73 w 73"/>
                <a:gd name="T3" fmla="*/ 466 h 466"/>
                <a:gd name="T4" fmla="*/ 0 w 73"/>
                <a:gd name="T5" fmla="*/ 0 h 466"/>
                <a:gd name="T6" fmla="*/ 0 w 73"/>
                <a:gd name="T7" fmla="*/ 0 h 466"/>
              </a:gdLst>
              <a:ahLst/>
              <a:cxnLst>
                <a:cxn ang="0">
                  <a:pos x="T0" y="T1"/>
                </a:cxn>
                <a:cxn ang="0">
                  <a:pos x="T2" y="T3"/>
                </a:cxn>
                <a:cxn ang="0">
                  <a:pos x="T4" y="T5"/>
                </a:cxn>
                <a:cxn ang="0">
                  <a:pos x="T6" y="T7"/>
                </a:cxn>
              </a:cxnLst>
              <a:rect l="0" t="0" r="r" b="b"/>
              <a:pathLst>
                <a:path w="73" h="466">
                  <a:moveTo>
                    <a:pt x="0" y="0"/>
                  </a:moveTo>
                  <a:lnTo>
                    <a:pt x="73" y="466"/>
                  </a:lnTo>
                  <a:lnTo>
                    <a:pt x="0" y="0"/>
                  </a:lnTo>
                  <a:lnTo>
                    <a:pt x="0" y="0"/>
                  </a:lnTo>
                  <a:close/>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49" name="Freeform 93"/>
            <p:cNvSpPr>
              <a:spLocks/>
            </p:cNvSpPr>
            <p:nvPr/>
          </p:nvSpPr>
          <p:spPr bwMode="auto">
            <a:xfrm>
              <a:off x="5484813" y="1989138"/>
              <a:ext cx="115888" cy="739775"/>
            </a:xfrm>
            <a:custGeom>
              <a:avLst/>
              <a:gdLst>
                <a:gd name="T0" fmla="*/ 0 w 73"/>
                <a:gd name="T1" fmla="*/ 0 h 466"/>
                <a:gd name="T2" fmla="*/ 73 w 73"/>
                <a:gd name="T3" fmla="*/ 466 h 466"/>
                <a:gd name="T4" fmla="*/ 0 w 73"/>
                <a:gd name="T5" fmla="*/ 0 h 466"/>
                <a:gd name="T6" fmla="*/ 0 w 73"/>
                <a:gd name="T7" fmla="*/ 0 h 466"/>
              </a:gdLst>
              <a:ahLst/>
              <a:cxnLst>
                <a:cxn ang="0">
                  <a:pos x="T0" y="T1"/>
                </a:cxn>
                <a:cxn ang="0">
                  <a:pos x="T2" y="T3"/>
                </a:cxn>
                <a:cxn ang="0">
                  <a:pos x="T4" y="T5"/>
                </a:cxn>
                <a:cxn ang="0">
                  <a:pos x="T6" y="T7"/>
                </a:cxn>
              </a:cxnLst>
              <a:rect l="0" t="0" r="r" b="b"/>
              <a:pathLst>
                <a:path w="73" h="466">
                  <a:moveTo>
                    <a:pt x="0" y="0"/>
                  </a:moveTo>
                  <a:lnTo>
                    <a:pt x="73" y="466"/>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50" name="Freeform 94"/>
            <p:cNvSpPr>
              <a:spLocks/>
            </p:cNvSpPr>
            <p:nvPr/>
          </p:nvSpPr>
          <p:spPr bwMode="auto">
            <a:xfrm>
              <a:off x="5484813" y="1989138"/>
              <a:ext cx="1228725" cy="739775"/>
            </a:xfrm>
            <a:custGeom>
              <a:avLst/>
              <a:gdLst>
                <a:gd name="T0" fmla="*/ 0 w 774"/>
                <a:gd name="T1" fmla="*/ 0 h 466"/>
                <a:gd name="T2" fmla="*/ 73 w 774"/>
                <a:gd name="T3" fmla="*/ 466 h 466"/>
                <a:gd name="T4" fmla="*/ 68 w 774"/>
                <a:gd name="T5" fmla="*/ 432 h 466"/>
                <a:gd name="T6" fmla="*/ 293 w 774"/>
                <a:gd name="T7" fmla="*/ 432 h 466"/>
                <a:gd name="T8" fmla="*/ 774 w 774"/>
                <a:gd name="T9" fmla="*/ 432 h 466"/>
                <a:gd name="T10" fmla="*/ 448 w 774"/>
                <a:gd name="T11" fmla="*/ 249 h 466"/>
                <a:gd name="T12" fmla="*/ 424 w 774"/>
                <a:gd name="T13" fmla="*/ 249 h 466"/>
                <a:gd name="T14" fmla="*/ 421 w 774"/>
                <a:gd name="T15" fmla="*/ 234 h 466"/>
                <a:gd name="T16" fmla="*/ 352 w 774"/>
                <a:gd name="T17" fmla="*/ 196 h 466"/>
                <a:gd name="T18" fmla="*/ 373 w 774"/>
                <a:gd name="T19" fmla="*/ 331 h 466"/>
                <a:gd name="T20" fmla="*/ 175 w 774"/>
                <a:gd name="T21" fmla="*/ 331 h 466"/>
                <a:gd name="T22" fmla="*/ 139 w 774"/>
                <a:gd name="T23" fmla="*/ 92 h 466"/>
                <a:gd name="T24" fmla="*/ 166 w 774"/>
                <a:gd name="T25" fmla="*/ 92 h 466"/>
                <a:gd name="T26" fmla="*/ 0 w 774"/>
                <a:gd name="T2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4" h="466">
                  <a:moveTo>
                    <a:pt x="0" y="0"/>
                  </a:moveTo>
                  <a:lnTo>
                    <a:pt x="73" y="466"/>
                  </a:lnTo>
                  <a:lnTo>
                    <a:pt x="68" y="432"/>
                  </a:lnTo>
                  <a:lnTo>
                    <a:pt x="293" y="432"/>
                  </a:lnTo>
                  <a:lnTo>
                    <a:pt x="774" y="432"/>
                  </a:lnTo>
                  <a:lnTo>
                    <a:pt x="448" y="249"/>
                  </a:lnTo>
                  <a:lnTo>
                    <a:pt x="424" y="249"/>
                  </a:lnTo>
                  <a:lnTo>
                    <a:pt x="421" y="234"/>
                  </a:lnTo>
                  <a:lnTo>
                    <a:pt x="352" y="196"/>
                  </a:lnTo>
                  <a:lnTo>
                    <a:pt x="373" y="331"/>
                  </a:lnTo>
                  <a:lnTo>
                    <a:pt x="175" y="331"/>
                  </a:lnTo>
                  <a:lnTo>
                    <a:pt x="139" y="92"/>
                  </a:lnTo>
                  <a:lnTo>
                    <a:pt x="166" y="92"/>
                  </a:lnTo>
                  <a:lnTo>
                    <a:pt x="0" y="0"/>
                  </a:lnTo>
                  <a:close/>
                </a:path>
              </a:pathLst>
            </a:custGeom>
            <a:solidFill>
              <a:srgbClr val="FFC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51" name="Freeform 95"/>
            <p:cNvSpPr>
              <a:spLocks/>
            </p:cNvSpPr>
            <p:nvPr/>
          </p:nvSpPr>
          <p:spPr bwMode="auto">
            <a:xfrm>
              <a:off x="5484813" y="1989138"/>
              <a:ext cx="1228725" cy="739775"/>
            </a:xfrm>
            <a:custGeom>
              <a:avLst/>
              <a:gdLst>
                <a:gd name="T0" fmla="*/ 0 w 774"/>
                <a:gd name="T1" fmla="*/ 0 h 466"/>
                <a:gd name="T2" fmla="*/ 73 w 774"/>
                <a:gd name="T3" fmla="*/ 466 h 466"/>
                <a:gd name="T4" fmla="*/ 68 w 774"/>
                <a:gd name="T5" fmla="*/ 432 h 466"/>
                <a:gd name="T6" fmla="*/ 293 w 774"/>
                <a:gd name="T7" fmla="*/ 432 h 466"/>
                <a:gd name="T8" fmla="*/ 774 w 774"/>
                <a:gd name="T9" fmla="*/ 432 h 466"/>
                <a:gd name="T10" fmla="*/ 448 w 774"/>
                <a:gd name="T11" fmla="*/ 249 h 466"/>
                <a:gd name="T12" fmla="*/ 424 w 774"/>
                <a:gd name="T13" fmla="*/ 249 h 466"/>
                <a:gd name="T14" fmla="*/ 421 w 774"/>
                <a:gd name="T15" fmla="*/ 234 h 466"/>
                <a:gd name="T16" fmla="*/ 352 w 774"/>
                <a:gd name="T17" fmla="*/ 196 h 466"/>
                <a:gd name="T18" fmla="*/ 373 w 774"/>
                <a:gd name="T19" fmla="*/ 331 h 466"/>
                <a:gd name="T20" fmla="*/ 175 w 774"/>
                <a:gd name="T21" fmla="*/ 331 h 466"/>
                <a:gd name="T22" fmla="*/ 139 w 774"/>
                <a:gd name="T23" fmla="*/ 92 h 466"/>
                <a:gd name="T24" fmla="*/ 166 w 774"/>
                <a:gd name="T25" fmla="*/ 92 h 466"/>
                <a:gd name="T26" fmla="*/ 0 w 774"/>
                <a:gd name="T2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4" h="466">
                  <a:moveTo>
                    <a:pt x="0" y="0"/>
                  </a:moveTo>
                  <a:lnTo>
                    <a:pt x="73" y="466"/>
                  </a:lnTo>
                  <a:lnTo>
                    <a:pt x="68" y="432"/>
                  </a:lnTo>
                  <a:lnTo>
                    <a:pt x="293" y="432"/>
                  </a:lnTo>
                  <a:lnTo>
                    <a:pt x="774" y="432"/>
                  </a:lnTo>
                  <a:lnTo>
                    <a:pt x="448" y="249"/>
                  </a:lnTo>
                  <a:lnTo>
                    <a:pt x="424" y="249"/>
                  </a:lnTo>
                  <a:lnTo>
                    <a:pt x="421" y="234"/>
                  </a:lnTo>
                  <a:lnTo>
                    <a:pt x="352" y="196"/>
                  </a:lnTo>
                  <a:lnTo>
                    <a:pt x="373" y="331"/>
                  </a:lnTo>
                  <a:lnTo>
                    <a:pt x="175" y="331"/>
                  </a:lnTo>
                  <a:lnTo>
                    <a:pt x="139" y="92"/>
                  </a:lnTo>
                  <a:lnTo>
                    <a:pt x="166" y="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52" name="Freeform 96"/>
            <p:cNvSpPr>
              <a:spLocks noEditPoints="1"/>
            </p:cNvSpPr>
            <p:nvPr/>
          </p:nvSpPr>
          <p:spPr bwMode="auto">
            <a:xfrm>
              <a:off x="5949951" y="2674938"/>
              <a:ext cx="862013" cy="53975"/>
            </a:xfrm>
            <a:custGeom>
              <a:avLst/>
              <a:gdLst>
                <a:gd name="T0" fmla="*/ 133 w 700"/>
                <a:gd name="T1" fmla="*/ 32 h 44"/>
                <a:gd name="T2" fmla="*/ 129 w 700"/>
                <a:gd name="T3" fmla="*/ 12 h 44"/>
                <a:gd name="T4" fmla="*/ 156 w 700"/>
                <a:gd name="T5" fmla="*/ 12 h 44"/>
                <a:gd name="T6" fmla="*/ 159 w 700"/>
                <a:gd name="T7" fmla="*/ 32 h 44"/>
                <a:gd name="T8" fmla="*/ 133 w 700"/>
                <a:gd name="T9" fmla="*/ 32 h 44"/>
                <a:gd name="T10" fmla="*/ 187 w 700"/>
                <a:gd name="T11" fmla="*/ 32 h 44"/>
                <a:gd name="T12" fmla="*/ 184 w 700"/>
                <a:gd name="T13" fmla="*/ 12 h 44"/>
                <a:gd name="T14" fmla="*/ 208 w 700"/>
                <a:gd name="T15" fmla="*/ 12 h 44"/>
                <a:gd name="T16" fmla="*/ 212 w 700"/>
                <a:gd name="T17" fmla="*/ 32 h 44"/>
                <a:gd name="T18" fmla="*/ 187 w 700"/>
                <a:gd name="T19" fmla="*/ 32 h 44"/>
                <a:gd name="T20" fmla="*/ 39 w 700"/>
                <a:gd name="T21" fmla="*/ 33 h 44"/>
                <a:gd name="T22" fmla="*/ 26 w 700"/>
                <a:gd name="T23" fmla="*/ 22 h 44"/>
                <a:gd name="T24" fmla="*/ 36 w 700"/>
                <a:gd name="T25" fmla="*/ 11 h 44"/>
                <a:gd name="T26" fmla="*/ 48 w 700"/>
                <a:gd name="T27" fmla="*/ 22 h 44"/>
                <a:gd name="T28" fmla="*/ 39 w 700"/>
                <a:gd name="T29" fmla="*/ 33 h 44"/>
                <a:gd name="T30" fmla="*/ 93 w 700"/>
                <a:gd name="T31" fmla="*/ 33 h 44"/>
                <a:gd name="T32" fmla="*/ 80 w 700"/>
                <a:gd name="T33" fmla="*/ 22 h 44"/>
                <a:gd name="T34" fmla="*/ 89 w 700"/>
                <a:gd name="T35" fmla="*/ 11 h 44"/>
                <a:gd name="T36" fmla="*/ 102 w 700"/>
                <a:gd name="T37" fmla="*/ 22 h 44"/>
                <a:gd name="T38" fmla="*/ 93 w 700"/>
                <a:gd name="T39" fmla="*/ 33 h 44"/>
                <a:gd name="T40" fmla="*/ 620 w 700"/>
                <a:gd name="T41" fmla="*/ 0 h 44"/>
                <a:gd name="T42" fmla="*/ 0 w 700"/>
                <a:gd name="T43" fmla="*/ 0 h 44"/>
                <a:gd name="T44" fmla="*/ 7 w 700"/>
                <a:gd name="T45" fmla="*/ 44 h 44"/>
                <a:gd name="T46" fmla="*/ 700 w 700"/>
                <a:gd name="T47" fmla="*/ 44 h 44"/>
                <a:gd name="T48" fmla="*/ 620 w 700"/>
                <a:gd name="T4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0" h="44">
                  <a:moveTo>
                    <a:pt x="133" y="32"/>
                  </a:moveTo>
                  <a:cubicBezTo>
                    <a:pt x="129" y="12"/>
                    <a:pt x="129" y="12"/>
                    <a:pt x="129" y="12"/>
                  </a:cubicBezTo>
                  <a:cubicBezTo>
                    <a:pt x="156" y="12"/>
                    <a:pt x="156" y="12"/>
                    <a:pt x="156" y="12"/>
                  </a:cubicBezTo>
                  <a:cubicBezTo>
                    <a:pt x="159" y="32"/>
                    <a:pt x="159" y="32"/>
                    <a:pt x="159" y="32"/>
                  </a:cubicBezTo>
                  <a:cubicBezTo>
                    <a:pt x="133" y="32"/>
                    <a:pt x="133" y="32"/>
                    <a:pt x="133" y="32"/>
                  </a:cubicBezTo>
                  <a:moveTo>
                    <a:pt x="187" y="32"/>
                  </a:moveTo>
                  <a:cubicBezTo>
                    <a:pt x="184" y="12"/>
                    <a:pt x="184" y="12"/>
                    <a:pt x="184" y="12"/>
                  </a:cubicBezTo>
                  <a:cubicBezTo>
                    <a:pt x="208" y="12"/>
                    <a:pt x="208" y="12"/>
                    <a:pt x="208" y="12"/>
                  </a:cubicBezTo>
                  <a:cubicBezTo>
                    <a:pt x="212" y="32"/>
                    <a:pt x="212" y="32"/>
                    <a:pt x="212" y="32"/>
                  </a:cubicBezTo>
                  <a:cubicBezTo>
                    <a:pt x="187" y="32"/>
                    <a:pt x="187" y="32"/>
                    <a:pt x="187" y="32"/>
                  </a:cubicBezTo>
                  <a:moveTo>
                    <a:pt x="39" y="33"/>
                  </a:moveTo>
                  <a:cubicBezTo>
                    <a:pt x="33" y="33"/>
                    <a:pt x="27" y="28"/>
                    <a:pt x="26" y="22"/>
                  </a:cubicBezTo>
                  <a:cubicBezTo>
                    <a:pt x="25" y="16"/>
                    <a:pt x="29" y="11"/>
                    <a:pt x="36" y="11"/>
                  </a:cubicBezTo>
                  <a:cubicBezTo>
                    <a:pt x="42" y="11"/>
                    <a:pt x="47" y="16"/>
                    <a:pt x="48" y="22"/>
                  </a:cubicBezTo>
                  <a:cubicBezTo>
                    <a:pt x="49" y="28"/>
                    <a:pt x="45" y="33"/>
                    <a:pt x="39" y="33"/>
                  </a:cubicBezTo>
                  <a:moveTo>
                    <a:pt x="93" y="33"/>
                  </a:moveTo>
                  <a:cubicBezTo>
                    <a:pt x="86" y="33"/>
                    <a:pt x="81" y="28"/>
                    <a:pt x="80" y="22"/>
                  </a:cubicBezTo>
                  <a:cubicBezTo>
                    <a:pt x="79" y="16"/>
                    <a:pt x="83" y="11"/>
                    <a:pt x="89" y="11"/>
                  </a:cubicBezTo>
                  <a:cubicBezTo>
                    <a:pt x="95" y="11"/>
                    <a:pt x="101" y="16"/>
                    <a:pt x="102" y="22"/>
                  </a:cubicBezTo>
                  <a:cubicBezTo>
                    <a:pt x="103" y="28"/>
                    <a:pt x="99" y="33"/>
                    <a:pt x="93" y="33"/>
                  </a:cubicBezTo>
                  <a:moveTo>
                    <a:pt x="620" y="0"/>
                  </a:moveTo>
                  <a:cubicBezTo>
                    <a:pt x="0" y="0"/>
                    <a:pt x="0" y="0"/>
                    <a:pt x="0" y="0"/>
                  </a:cubicBezTo>
                  <a:cubicBezTo>
                    <a:pt x="7" y="44"/>
                    <a:pt x="7" y="44"/>
                    <a:pt x="7" y="44"/>
                  </a:cubicBezTo>
                  <a:cubicBezTo>
                    <a:pt x="700" y="44"/>
                    <a:pt x="700" y="44"/>
                    <a:pt x="700" y="44"/>
                  </a:cubicBezTo>
                  <a:cubicBezTo>
                    <a:pt x="620" y="0"/>
                    <a:pt x="620" y="0"/>
                    <a:pt x="620" y="0"/>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53" name="Freeform 97"/>
            <p:cNvSpPr>
              <a:spLocks noEditPoints="1"/>
            </p:cNvSpPr>
            <p:nvPr/>
          </p:nvSpPr>
          <p:spPr bwMode="auto">
            <a:xfrm>
              <a:off x="5592763" y="2674938"/>
              <a:ext cx="366713" cy="53975"/>
            </a:xfrm>
            <a:custGeom>
              <a:avLst/>
              <a:gdLst>
                <a:gd name="T0" fmla="*/ 40 w 231"/>
                <a:gd name="T1" fmla="*/ 26 h 34"/>
                <a:gd name="T2" fmla="*/ 21 w 231"/>
                <a:gd name="T3" fmla="*/ 24 h 34"/>
                <a:gd name="T4" fmla="*/ 19 w 231"/>
                <a:gd name="T5" fmla="*/ 10 h 34"/>
                <a:gd name="T6" fmla="*/ 37 w 231"/>
                <a:gd name="T7" fmla="*/ 7 h 34"/>
                <a:gd name="T8" fmla="*/ 40 w 231"/>
                <a:gd name="T9" fmla="*/ 26 h 34"/>
                <a:gd name="T10" fmla="*/ 225 w 231"/>
                <a:gd name="T11" fmla="*/ 0 h 34"/>
                <a:gd name="T12" fmla="*/ 0 w 231"/>
                <a:gd name="T13" fmla="*/ 0 h 34"/>
                <a:gd name="T14" fmla="*/ 5 w 231"/>
                <a:gd name="T15" fmla="*/ 34 h 34"/>
                <a:gd name="T16" fmla="*/ 231 w 231"/>
                <a:gd name="T17" fmla="*/ 34 h 34"/>
                <a:gd name="T18" fmla="*/ 225 w 231"/>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34">
                  <a:moveTo>
                    <a:pt x="40" y="26"/>
                  </a:moveTo>
                  <a:lnTo>
                    <a:pt x="21" y="24"/>
                  </a:lnTo>
                  <a:lnTo>
                    <a:pt x="19" y="10"/>
                  </a:lnTo>
                  <a:lnTo>
                    <a:pt x="37" y="7"/>
                  </a:lnTo>
                  <a:lnTo>
                    <a:pt x="40" y="26"/>
                  </a:lnTo>
                  <a:close/>
                  <a:moveTo>
                    <a:pt x="225" y="0"/>
                  </a:moveTo>
                  <a:lnTo>
                    <a:pt x="0" y="0"/>
                  </a:lnTo>
                  <a:lnTo>
                    <a:pt x="5" y="34"/>
                  </a:lnTo>
                  <a:lnTo>
                    <a:pt x="231" y="34"/>
                  </a:lnTo>
                  <a:lnTo>
                    <a:pt x="225" y="0"/>
                  </a:lnTo>
                  <a:close/>
                </a:path>
              </a:pathLst>
            </a:custGeom>
            <a:solidFill>
              <a:srgbClr val="6262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54" name="Freeform 98"/>
            <p:cNvSpPr>
              <a:spLocks noEditPoints="1"/>
            </p:cNvSpPr>
            <p:nvPr/>
          </p:nvSpPr>
          <p:spPr bwMode="auto">
            <a:xfrm>
              <a:off x="5592763" y="2674938"/>
              <a:ext cx="366713" cy="53975"/>
            </a:xfrm>
            <a:custGeom>
              <a:avLst/>
              <a:gdLst>
                <a:gd name="T0" fmla="*/ 40 w 231"/>
                <a:gd name="T1" fmla="*/ 26 h 34"/>
                <a:gd name="T2" fmla="*/ 21 w 231"/>
                <a:gd name="T3" fmla="*/ 24 h 34"/>
                <a:gd name="T4" fmla="*/ 19 w 231"/>
                <a:gd name="T5" fmla="*/ 10 h 34"/>
                <a:gd name="T6" fmla="*/ 37 w 231"/>
                <a:gd name="T7" fmla="*/ 7 h 34"/>
                <a:gd name="T8" fmla="*/ 40 w 231"/>
                <a:gd name="T9" fmla="*/ 26 h 34"/>
                <a:gd name="T10" fmla="*/ 225 w 231"/>
                <a:gd name="T11" fmla="*/ 0 h 34"/>
                <a:gd name="T12" fmla="*/ 0 w 231"/>
                <a:gd name="T13" fmla="*/ 0 h 34"/>
                <a:gd name="T14" fmla="*/ 5 w 231"/>
                <a:gd name="T15" fmla="*/ 34 h 34"/>
                <a:gd name="T16" fmla="*/ 231 w 231"/>
                <a:gd name="T17" fmla="*/ 34 h 34"/>
                <a:gd name="T18" fmla="*/ 225 w 231"/>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34">
                  <a:moveTo>
                    <a:pt x="40" y="26"/>
                  </a:moveTo>
                  <a:lnTo>
                    <a:pt x="21" y="24"/>
                  </a:lnTo>
                  <a:lnTo>
                    <a:pt x="19" y="10"/>
                  </a:lnTo>
                  <a:lnTo>
                    <a:pt x="37" y="7"/>
                  </a:lnTo>
                  <a:lnTo>
                    <a:pt x="40" y="26"/>
                  </a:lnTo>
                  <a:moveTo>
                    <a:pt x="225" y="0"/>
                  </a:moveTo>
                  <a:lnTo>
                    <a:pt x="0" y="0"/>
                  </a:lnTo>
                  <a:lnTo>
                    <a:pt x="5" y="34"/>
                  </a:lnTo>
                  <a:lnTo>
                    <a:pt x="231" y="34"/>
                  </a:lnTo>
                  <a:lnTo>
                    <a:pt x="2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55" name="Freeform 99"/>
            <p:cNvSpPr>
              <a:spLocks/>
            </p:cNvSpPr>
            <p:nvPr/>
          </p:nvSpPr>
          <p:spPr bwMode="auto">
            <a:xfrm>
              <a:off x="5622926" y="2686051"/>
              <a:ext cx="33338" cy="30163"/>
            </a:xfrm>
            <a:custGeom>
              <a:avLst/>
              <a:gdLst>
                <a:gd name="T0" fmla="*/ 18 w 21"/>
                <a:gd name="T1" fmla="*/ 0 h 19"/>
                <a:gd name="T2" fmla="*/ 0 w 21"/>
                <a:gd name="T3" fmla="*/ 3 h 19"/>
                <a:gd name="T4" fmla="*/ 2 w 21"/>
                <a:gd name="T5" fmla="*/ 17 h 19"/>
                <a:gd name="T6" fmla="*/ 21 w 21"/>
                <a:gd name="T7" fmla="*/ 19 h 19"/>
                <a:gd name="T8" fmla="*/ 18 w 21"/>
                <a:gd name="T9" fmla="*/ 0 h 19"/>
              </a:gdLst>
              <a:ahLst/>
              <a:cxnLst>
                <a:cxn ang="0">
                  <a:pos x="T0" y="T1"/>
                </a:cxn>
                <a:cxn ang="0">
                  <a:pos x="T2" y="T3"/>
                </a:cxn>
                <a:cxn ang="0">
                  <a:pos x="T4" y="T5"/>
                </a:cxn>
                <a:cxn ang="0">
                  <a:pos x="T6" y="T7"/>
                </a:cxn>
                <a:cxn ang="0">
                  <a:pos x="T8" y="T9"/>
                </a:cxn>
              </a:cxnLst>
              <a:rect l="0" t="0" r="r" b="b"/>
              <a:pathLst>
                <a:path w="21" h="19">
                  <a:moveTo>
                    <a:pt x="18" y="0"/>
                  </a:moveTo>
                  <a:lnTo>
                    <a:pt x="0" y="3"/>
                  </a:lnTo>
                  <a:lnTo>
                    <a:pt x="2" y="17"/>
                  </a:lnTo>
                  <a:lnTo>
                    <a:pt x="21" y="19"/>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56" name="Freeform 100"/>
            <p:cNvSpPr>
              <a:spLocks/>
            </p:cNvSpPr>
            <p:nvPr/>
          </p:nvSpPr>
          <p:spPr bwMode="auto">
            <a:xfrm>
              <a:off x="5622926" y="2686051"/>
              <a:ext cx="33338" cy="30163"/>
            </a:xfrm>
            <a:custGeom>
              <a:avLst/>
              <a:gdLst>
                <a:gd name="T0" fmla="*/ 18 w 21"/>
                <a:gd name="T1" fmla="*/ 0 h 19"/>
                <a:gd name="T2" fmla="*/ 0 w 21"/>
                <a:gd name="T3" fmla="*/ 3 h 19"/>
                <a:gd name="T4" fmla="*/ 2 w 21"/>
                <a:gd name="T5" fmla="*/ 17 h 19"/>
                <a:gd name="T6" fmla="*/ 21 w 21"/>
                <a:gd name="T7" fmla="*/ 19 h 19"/>
                <a:gd name="T8" fmla="*/ 18 w 21"/>
                <a:gd name="T9" fmla="*/ 0 h 19"/>
              </a:gdLst>
              <a:ahLst/>
              <a:cxnLst>
                <a:cxn ang="0">
                  <a:pos x="T0" y="T1"/>
                </a:cxn>
                <a:cxn ang="0">
                  <a:pos x="T2" y="T3"/>
                </a:cxn>
                <a:cxn ang="0">
                  <a:pos x="T4" y="T5"/>
                </a:cxn>
                <a:cxn ang="0">
                  <a:pos x="T6" y="T7"/>
                </a:cxn>
                <a:cxn ang="0">
                  <a:pos x="T8" y="T9"/>
                </a:cxn>
              </a:cxnLst>
              <a:rect l="0" t="0" r="r" b="b"/>
              <a:pathLst>
                <a:path w="21" h="19">
                  <a:moveTo>
                    <a:pt x="18" y="0"/>
                  </a:moveTo>
                  <a:lnTo>
                    <a:pt x="0" y="3"/>
                  </a:lnTo>
                  <a:lnTo>
                    <a:pt x="2" y="17"/>
                  </a:lnTo>
                  <a:lnTo>
                    <a:pt x="21" y="1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57" name="Freeform 101"/>
            <p:cNvSpPr>
              <a:spLocks/>
            </p:cNvSpPr>
            <p:nvPr/>
          </p:nvSpPr>
          <p:spPr bwMode="auto">
            <a:xfrm>
              <a:off x="6046788" y="2687638"/>
              <a:ext cx="30163" cy="26988"/>
            </a:xfrm>
            <a:custGeom>
              <a:avLst/>
              <a:gdLst>
                <a:gd name="T0" fmla="*/ 10 w 24"/>
                <a:gd name="T1" fmla="*/ 0 h 22"/>
                <a:gd name="T2" fmla="*/ 1 w 24"/>
                <a:gd name="T3" fmla="*/ 11 h 22"/>
                <a:gd name="T4" fmla="*/ 14 w 24"/>
                <a:gd name="T5" fmla="*/ 22 h 22"/>
                <a:gd name="T6" fmla="*/ 23 w 24"/>
                <a:gd name="T7" fmla="*/ 11 h 22"/>
                <a:gd name="T8" fmla="*/ 10 w 24"/>
                <a:gd name="T9" fmla="*/ 0 h 22"/>
              </a:gdLst>
              <a:ahLst/>
              <a:cxnLst>
                <a:cxn ang="0">
                  <a:pos x="T0" y="T1"/>
                </a:cxn>
                <a:cxn ang="0">
                  <a:pos x="T2" y="T3"/>
                </a:cxn>
                <a:cxn ang="0">
                  <a:pos x="T4" y="T5"/>
                </a:cxn>
                <a:cxn ang="0">
                  <a:pos x="T6" y="T7"/>
                </a:cxn>
                <a:cxn ang="0">
                  <a:pos x="T8" y="T9"/>
                </a:cxn>
              </a:cxnLst>
              <a:rect l="0" t="0" r="r" b="b"/>
              <a:pathLst>
                <a:path w="24" h="22">
                  <a:moveTo>
                    <a:pt x="10" y="0"/>
                  </a:moveTo>
                  <a:cubicBezTo>
                    <a:pt x="4" y="0"/>
                    <a:pt x="0" y="5"/>
                    <a:pt x="1" y="11"/>
                  </a:cubicBezTo>
                  <a:cubicBezTo>
                    <a:pt x="2" y="17"/>
                    <a:pt x="7" y="22"/>
                    <a:pt x="14" y="22"/>
                  </a:cubicBezTo>
                  <a:cubicBezTo>
                    <a:pt x="20" y="22"/>
                    <a:pt x="24" y="17"/>
                    <a:pt x="23" y="11"/>
                  </a:cubicBezTo>
                  <a:cubicBezTo>
                    <a:pt x="22" y="5"/>
                    <a:pt x="16" y="0"/>
                    <a:pt x="10" y="0"/>
                  </a:cubicBezTo>
                </a:path>
              </a:pathLst>
            </a:custGeom>
            <a:solidFill>
              <a:srgbClr val="1A74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58" name="Freeform 102"/>
            <p:cNvSpPr>
              <a:spLocks/>
            </p:cNvSpPr>
            <p:nvPr/>
          </p:nvSpPr>
          <p:spPr bwMode="auto">
            <a:xfrm>
              <a:off x="5981701" y="2687638"/>
              <a:ext cx="28575" cy="26988"/>
            </a:xfrm>
            <a:custGeom>
              <a:avLst/>
              <a:gdLst>
                <a:gd name="T0" fmla="*/ 11 w 24"/>
                <a:gd name="T1" fmla="*/ 0 h 22"/>
                <a:gd name="T2" fmla="*/ 1 w 24"/>
                <a:gd name="T3" fmla="*/ 11 h 22"/>
                <a:gd name="T4" fmla="*/ 14 w 24"/>
                <a:gd name="T5" fmla="*/ 22 h 22"/>
                <a:gd name="T6" fmla="*/ 23 w 24"/>
                <a:gd name="T7" fmla="*/ 11 h 22"/>
                <a:gd name="T8" fmla="*/ 11 w 24"/>
                <a:gd name="T9" fmla="*/ 0 h 22"/>
              </a:gdLst>
              <a:ahLst/>
              <a:cxnLst>
                <a:cxn ang="0">
                  <a:pos x="T0" y="T1"/>
                </a:cxn>
                <a:cxn ang="0">
                  <a:pos x="T2" y="T3"/>
                </a:cxn>
                <a:cxn ang="0">
                  <a:pos x="T4" y="T5"/>
                </a:cxn>
                <a:cxn ang="0">
                  <a:pos x="T6" y="T7"/>
                </a:cxn>
                <a:cxn ang="0">
                  <a:pos x="T8" y="T9"/>
                </a:cxn>
              </a:cxnLst>
              <a:rect l="0" t="0" r="r" b="b"/>
              <a:pathLst>
                <a:path w="24" h="22">
                  <a:moveTo>
                    <a:pt x="11" y="0"/>
                  </a:moveTo>
                  <a:cubicBezTo>
                    <a:pt x="4" y="0"/>
                    <a:pt x="0" y="5"/>
                    <a:pt x="1" y="11"/>
                  </a:cubicBezTo>
                  <a:cubicBezTo>
                    <a:pt x="2" y="17"/>
                    <a:pt x="8" y="22"/>
                    <a:pt x="14" y="22"/>
                  </a:cubicBezTo>
                  <a:cubicBezTo>
                    <a:pt x="20" y="22"/>
                    <a:pt x="24" y="17"/>
                    <a:pt x="23" y="11"/>
                  </a:cubicBezTo>
                  <a:cubicBezTo>
                    <a:pt x="22" y="5"/>
                    <a:pt x="17" y="0"/>
                    <a:pt x="11" y="0"/>
                  </a:cubicBezTo>
                </a:path>
              </a:pathLst>
            </a:custGeom>
            <a:solidFill>
              <a:srgbClr val="6262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59" name="Freeform 103"/>
            <p:cNvSpPr>
              <a:spLocks/>
            </p:cNvSpPr>
            <p:nvPr/>
          </p:nvSpPr>
          <p:spPr bwMode="auto">
            <a:xfrm>
              <a:off x="6108701" y="2689226"/>
              <a:ext cx="38100" cy="25400"/>
            </a:xfrm>
            <a:custGeom>
              <a:avLst/>
              <a:gdLst>
                <a:gd name="T0" fmla="*/ 21 w 24"/>
                <a:gd name="T1" fmla="*/ 0 h 16"/>
                <a:gd name="T2" fmla="*/ 0 w 24"/>
                <a:gd name="T3" fmla="*/ 0 h 16"/>
                <a:gd name="T4" fmla="*/ 3 w 24"/>
                <a:gd name="T5" fmla="*/ 16 h 16"/>
                <a:gd name="T6" fmla="*/ 24 w 24"/>
                <a:gd name="T7" fmla="*/ 16 h 16"/>
                <a:gd name="T8" fmla="*/ 21 w 24"/>
                <a:gd name="T9" fmla="*/ 0 h 16"/>
              </a:gdLst>
              <a:ahLst/>
              <a:cxnLst>
                <a:cxn ang="0">
                  <a:pos x="T0" y="T1"/>
                </a:cxn>
                <a:cxn ang="0">
                  <a:pos x="T2" y="T3"/>
                </a:cxn>
                <a:cxn ang="0">
                  <a:pos x="T4" y="T5"/>
                </a:cxn>
                <a:cxn ang="0">
                  <a:pos x="T6" y="T7"/>
                </a:cxn>
                <a:cxn ang="0">
                  <a:pos x="T8" y="T9"/>
                </a:cxn>
              </a:cxnLst>
              <a:rect l="0" t="0" r="r" b="b"/>
              <a:pathLst>
                <a:path w="24" h="16">
                  <a:moveTo>
                    <a:pt x="21" y="0"/>
                  </a:moveTo>
                  <a:lnTo>
                    <a:pt x="0" y="0"/>
                  </a:lnTo>
                  <a:lnTo>
                    <a:pt x="3" y="16"/>
                  </a:lnTo>
                  <a:lnTo>
                    <a:pt x="24" y="16"/>
                  </a:lnTo>
                  <a:lnTo>
                    <a:pt x="21" y="0"/>
                  </a:lnTo>
                  <a:close/>
                </a:path>
              </a:pathLst>
            </a:custGeom>
            <a:solidFill>
              <a:srgbClr val="FFC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60" name="Freeform 104"/>
            <p:cNvSpPr>
              <a:spLocks/>
            </p:cNvSpPr>
            <p:nvPr/>
          </p:nvSpPr>
          <p:spPr bwMode="auto">
            <a:xfrm>
              <a:off x="6108701" y="2689226"/>
              <a:ext cx="38100" cy="25400"/>
            </a:xfrm>
            <a:custGeom>
              <a:avLst/>
              <a:gdLst>
                <a:gd name="T0" fmla="*/ 21 w 24"/>
                <a:gd name="T1" fmla="*/ 0 h 16"/>
                <a:gd name="T2" fmla="*/ 0 w 24"/>
                <a:gd name="T3" fmla="*/ 0 h 16"/>
                <a:gd name="T4" fmla="*/ 3 w 24"/>
                <a:gd name="T5" fmla="*/ 16 h 16"/>
                <a:gd name="T6" fmla="*/ 24 w 24"/>
                <a:gd name="T7" fmla="*/ 16 h 16"/>
                <a:gd name="T8" fmla="*/ 21 w 24"/>
                <a:gd name="T9" fmla="*/ 0 h 16"/>
              </a:gdLst>
              <a:ahLst/>
              <a:cxnLst>
                <a:cxn ang="0">
                  <a:pos x="T0" y="T1"/>
                </a:cxn>
                <a:cxn ang="0">
                  <a:pos x="T2" y="T3"/>
                </a:cxn>
                <a:cxn ang="0">
                  <a:pos x="T4" y="T5"/>
                </a:cxn>
                <a:cxn ang="0">
                  <a:pos x="T6" y="T7"/>
                </a:cxn>
                <a:cxn ang="0">
                  <a:pos x="T8" y="T9"/>
                </a:cxn>
              </a:cxnLst>
              <a:rect l="0" t="0" r="r" b="b"/>
              <a:pathLst>
                <a:path w="24" h="16">
                  <a:moveTo>
                    <a:pt x="21" y="0"/>
                  </a:moveTo>
                  <a:lnTo>
                    <a:pt x="0" y="0"/>
                  </a:lnTo>
                  <a:lnTo>
                    <a:pt x="3" y="16"/>
                  </a:lnTo>
                  <a:lnTo>
                    <a:pt x="24" y="16"/>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61" name="Freeform 105"/>
            <p:cNvSpPr>
              <a:spLocks/>
            </p:cNvSpPr>
            <p:nvPr/>
          </p:nvSpPr>
          <p:spPr bwMode="auto">
            <a:xfrm>
              <a:off x="6176963" y="2689226"/>
              <a:ext cx="34925" cy="25400"/>
            </a:xfrm>
            <a:custGeom>
              <a:avLst/>
              <a:gdLst>
                <a:gd name="T0" fmla="*/ 19 w 22"/>
                <a:gd name="T1" fmla="*/ 0 h 16"/>
                <a:gd name="T2" fmla="*/ 0 w 22"/>
                <a:gd name="T3" fmla="*/ 0 h 16"/>
                <a:gd name="T4" fmla="*/ 2 w 22"/>
                <a:gd name="T5" fmla="*/ 16 h 16"/>
                <a:gd name="T6" fmla="*/ 22 w 22"/>
                <a:gd name="T7" fmla="*/ 16 h 16"/>
                <a:gd name="T8" fmla="*/ 19 w 22"/>
                <a:gd name="T9" fmla="*/ 0 h 16"/>
              </a:gdLst>
              <a:ahLst/>
              <a:cxnLst>
                <a:cxn ang="0">
                  <a:pos x="T0" y="T1"/>
                </a:cxn>
                <a:cxn ang="0">
                  <a:pos x="T2" y="T3"/>
                </a:cxn>
                <a:cxn ang="0">
                  <a:pos x="T4" y="T5"/>
                </a:cxn>
                <a:cxn ang="0">
                  <a:pos x="T6" y="T7"/>
                </a:cxn>
                <a:cxn ang="0">
                  <a:pos x="T8" y="T9"/>
                </a:cxn>
              </a:cxnLst>
              <a:rect l="0" t="0" r="r" b="b"/>
              <a:pathLst>
                <a:path w="22" h="16">
                  <a:moveTo>
                    <a:pt x="19" y="0"/>
                  </a:moveTo>
                  <a:lnTo>
                    <a:pt x="0" y="0"/>
                  </a:lnTo>
                  <a:lnTo>
                    <a:pt x="2" y="16"/>
                  </a:lnTo>
                  <a:lnTo>
                    <a:pt x="22" y="16"/>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62" name="Freeform 106"/>
            <p:cNvSpPr>
              <a:spLocks/>
            </p:cNvSpPr>
            <p:nvPr/>
          </p:nvSpPr>
          <p:spPr bwMode="auto">
            <a:xfrm>
              <a:off x="6176963" y="2689226"/>
              <a:ext cx="34925" cy="25400"/>
            </a:xfrm>
            <a:custGeom>
              <a:avLst/>
              <a:gdLst>
                <a:gd name="T0" fmla="*/ 19 w 22"/>
                <a:gd name="T1" fmla="*/ 0 h 16"/>
                <a:gd name="T2" fmla="*/ 0 w 22"/>
                <a:gd name="T3" fmla="*/ 0 h 16"/>
                <a:gd name="T4" fmla="*/ 2 w 22"/>
                <a:gd name="T5" fmla="*/ 16 h 16"/>
                <a:gd name="T6" fmla="*/ 22 w 22"/>
                <a:gd name="T7" fmla="*/ 16 h 16"/>
                <a:gd name="T8" fmla="*/ 19 w 22"/>
                <a:gd name="T9" fmla="*/ 0 h 16"/>
              </a:gdLst>
              <a:ahLst/>
              <a:cxnLst>
                <a:cxn ang="0">
                  <a:pos x="T0" y="T1"/>
                </a:cxn>
                <a:cxn ang="0">
                  <a:pos x="T2" y="T3"/>
                </a:cxn>
                <a:cxn ang="0">
                  <a:pos x="T4" y="T5"/>
                </a:cxn>
                <a:cxn ang="0">
                  <a:pos x="T6" y="T7"/>
                </a:cxn>
                <a:cxn ang="0">
                  <a:pos x="T8" y="T9"/>
                </a:cxn>
              </a:cxnLst>
              <a:rect l="0" t="0" r="r" b="b"/>
              <a:pathLst>
                <a:path w="22" h="16">
                  <a:moveTo>
                    <a:pt x="19" y="0"/>
                  </a:moveTo>
                  <a:lnTo>
                    <a:pt x="0" y="0"/>
                  </a:lnTo>
                  <a:lnTo>
                    <a:pt x="2" y="16"/>
                  </a:lnTo>
                  <a:lnTo>
                    <a:pt x="22" y="16"/>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63" name="Freeform 107"/>
            <p:cNvSpPr>
              <a:spLocks/>
            </p:cNvSpPr>
            <p:nvPr/>
          </p:nvSpPr>
          <p:spPr bwMode="auto">
            <a:xfrm>
              <a:off x="5705476" y="2135188"/>
              <a:ext cx="371475" cy="379413"/>
            </a:xfrm>
            <a:custGeom>
              <a:avLst/>
              <a:gdLst>
                <a:gd name="T0" fmla="*/ 35 w 302"/>
                <a:gd name="T1" fmla="*/ 0 h 304"/>
                <a:gd name="T2" fmla="*/ 0 w 302"/>
                <a:gd name="T3" fmla="*/ 0 h 304"/>
                <a:gd name="T4" fmla="*/ 47 w 302"/>
                <a:gd name="T5" fmla="*/ 304 h 304"/>
                <a:gd name="T6" fmla="*/ 302 w 302"/>
                <a:gd name="T7" fmla="*/ 304 h 304"/>
                <a:gd name="T8" fmla="*/ 275 w 302"/>
                <a:gd name="T9" fmla="*/ 132 h 304"/>
                <a:gd name="T10" fmla="*/ 199 w 302"/>
                <a:gd name="T11" fmla="*/ 91 h 304"/>
                <a:gd name="T12" fmla="*/ 201 w 302"/>
                <a:gd name="T13" fmla="*/ 97 h 304"/>
                <a:gd name="T14" fmla="*/ 203 w 302"/>
                <a:gd name="T15" fmla="*/ 109 h 304"/>
                <a:gd name="T16" fmla="*/ 216 w 302"/>
                <a:gd name="T17" fmla="*/ 122 h 304"/>
                <a:gd name="T18" fmla="*/ 205 w 302"/>
                <a:gd name="T19" fmla="*/ 136 h 304"/>
                <a:gd name="T20" fmla="*/ 207 w 302"/>
                <a:gd name="T21" fmla="*/ 148 h 304"/>
                <a:gd name="T22" fmla="*/ 203 w 302"/>
                <a:gd name="T23" fmla="*/ 165 h 304"/>
                <a:gd name="T24" fmla="*/ 188 w 302"/>
                <a:gd name="T25" fmla="*/ 185 h 304"/>
                <a:gd name="T26" fmla="*/ 193 w 302"/>
                <a:gd name="T27" fmla="*/ 216 h 304"/>
                <a:gd name="T28" fmla="*/ 196 w 302"/>
                <a:gd name="T29" fmla="*/ 220 h 304"/>
                <a:gd name="T30" fmla="*/ 246 w 302"/>
                <a:gd name="T31" fmla="*/ 220 h 304"/>
                <a:gd name="T32" fmla="*/ 279 w 302"/>
                <a:gd name="T33" fmla="*/ 238 h 304"/>
                <a:gd name="T34" fmla="*/ 287 w 302"/>
                <a:gd name="T35" fmla="*/ 292 h 304"/>
                <a:gd name="T36" fmla="*/ 55 w 302"/>
                <a:gd name="T37" fmla="*/ 292 h 304"/>
                <a:gd name="T38" fmla="*/ 46 w 302"/>
                <a:gd name="T39" fmla="*/ 235 h 304"/>
                <a:gd name="T40" fmla="*/ 72 w 302"/>
                <a:gd name="T41" fmla="*/ 220 h 304"/>
                <a:gd name="T42" fmla="*/ 111 w 302"/>
                <a:gd name="T43" fmla="*/ 220 h 304"/>
                <a:gd name="T44" fmla="*/ 122 w 302"/>
                <a:gd name="T45" fmla="*/ 220 h 304"/>
                <a:gd name="T46" fmla="*/ 124 w 302"/>
                <a:gd name="T47" fmla="*/ 216 h 304"/>
                <a:gd name="T48" fmla="*/ 119 w 302"/>
                <a:gd name="T49" fmla="*/ 184 h 304"/>
                <a:gd name="T50" fmla="*/ 99 w 302"/>
                <a:gd name="T51" fmla="*/ 165 h 304"/>
                <a:gd name="T52" fmla="*/ 89 w 302"/>
                <a:gd name="T53" fmla="*/ 148 h 304"/>
                <a:gd name="T54" fmla="*/ 88 w 302"/>
                <a:gd name="T55" fmla="*/ 136 h 304"/>
                <a:gd name="T56" fmla="*/ 72 w 302"/>
                <a:gd name="T57" fmla="*/ 122 h 304"/>
                <a:gd name="T58" fmla="*/ 82 w 302"/>
                <a:gd name="T59" fmla="*/ 109 h 304"/>
                <a:gd name="T60" fmla="*/ 78 w 302"/>
                <a:gd name="T61" fmla="*/ 85 h 304"/>
                <a:gd name="T62" fmla="*/ 106 w 302"/>
                <a:gd name="T63" fmla="*/ 39 h 304"/>
                <a:gd name="T64" fmla="*/ 35 w 302"/>
                <a:gd name="T6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2" h="304">
                  <a:moveTo>
                    <a:pt x="35" y="0"/>
                  </a:moveTo>
                  <a:cubicBezTo>
                    <a:pt x="0" y="0"/>
                    <a:pt x="0" y="0"/>
                    <a:pt x="0" y="0"/>
                  </a:cubicBezTo>
                  <a:cubicBezTo>
                    <a:pt x="47" y="304"/>
                    <a:pt x="47" y="304"/>
                    <a:pt x="47" y="304"/>
                  </a:cubicBezTo>
                  <a:cubicBezTo>
                    <a:pt x="302" y="304"/>
                    <a:pt x="302" y="304"/>
                    <a:pt x="302" y="304"/>
                  </a:cubicBezTo>
                  <a:cubicBezTo>
                    <a:pt x="275" y="132"/>
                    <a:pt x="275" y="132"/>
                    <a:pt x="275" y="132"/>
                  </a:cubicBezTo>
                  <a:cubicBezTo>
                    <a:pt x="199" y="91"/>
                    <a:pt x="199" y="91"/>
                    <a:pt x="199" y="91"/>
                  </a:cubicBezTo>
                  <a:cubicBezTo>
                    <a:pt x="200" y="93"/>
                    <a:pt x="200" y="95"/>
                    <a:pt x="201" y="97"/>
                  </a:cubicBezTo>
                  <a:cubicBezTo>
                    <a:pt x="203" y="109"/>
                    <a:pt x="203" y="109"/>
                    <a:pt x="203" y="109"/>
                  </a:cubicBezTo>
                  <a:cubicBezTo>
                    <a:pt x="209" y="110"/>
                    <a:pt x="215" y="116"/>
                    <a:pt x="216" y="122"/>
                  </a:cubicBezTo>
                  <a:cubicBezTo>
                    <a:pt x="217" y="130"/>
                    <a:pt x="212" y="136"/>
                    <a:pt x="205" y="136"/>
                  </a:cubicBezTo>
                  <a:cubicBezTo>
                    <a:pt x="207" y="148"/>
                    <a:pt x="207" y="148"/>
                    <a:pt x="207" y="148"/>
                  </a:cubicBezTo>
                  <a:cubicBezTo>
                    <a:pt x="208" y="154"/>
                    <a:pt x="207" y="160"/>
                    <a:pt x="203" y="165"/>
                  </a:cubicBezTo>
                  <a:cubicBezTo>
                    <a:pt x="188" y="185"/>
                    <a:pt x="188" y="185"/>
                    <a:pt x="188" y="185"/>
                  </a:cubicBezTo>
                  <a:cubicBezTo>
                    <a:pt x="193" y="216"/>
                    <a:pt x="193" y="216"/>
                    <a:pt x="193" y="216"/>
                  </a:cubicBezTo>
                  <a:cubicBezTo>
                    <a:pt x="193" y="218"/>
                    <a:pt x="194" y="219"/>
                    <a:pt x="196" y="220"/>
                  </a:cubicBezTo>
                  <a:cubicBezTo>
                    <a:pt x="246" y="220"/>
                    <a:pt x="246" y="220"/>
                    <a:pt x="246" y="220"/>
                  </a:cubicBezTo>
                  <a:cubicBezTo>
                    <a:pt x="259" y="220"/>
                    <a:pt x="271" y="227"/>
                    <a:pt x="279" y="238"/>
                  </a:cubicBezTo>
                  <a:cubicBezTo>
                    <a:pt x="287" y="292"/>
                    <a:pt x="287" y="292"/>
                    <a:pt x="287" y="292"/>
                  </a:cubicBezTo>
                  <a:cubicBezTo>
                    <a:pt x="55" y="292"/>
                    <a:pt x="55" y="292"/>
                    <a:pt x="55" y="292"/>
                  </a:cubicBezTo>
                  <a:cubicBezTo>
                    <a:pt x="46" y="235"/>
                    <a:pt x="46" y="235"/>
                    <a:pt x="46" y="235"/>
                  </a:cubicBezTo>
                  <a:cubicBezTo>
                    <a:pt x="51" y="226"/>
                    <a:pt x="61" y="220"/>
                    <a:pt x="72" y="220"/>
                  </a:cubicBezTo>
                  <a:cubicBezTo>
                    <a:pt x="111" y="220"/>
                    <a:pt x="111" y="220"/>
                    <a:pt x="111" y="220"/>
                  </a:cubicBezTo>
                  <a:cubicBezTo>
                    <a:pt x="122" y="220"/>
                    <a:pt x="122" y="220"/>
                    <a:pt x="122" y="220"/>
                  </a:cubicBezTo>
                  <a:cubicBezTo>
                    <a:pt x="123" y="219"/>
                    <a:pt x="124" y="218"/>
                    <a:pt x="124" y="216"/>
                  </a:cubicBezTo>
                  <a:cubicBezTo>
                    <a:pt x="119" y="184"/>
                    <a:pt x="119" y="184"/>
                    <a:pt x="119" y="184"/>
                  </a:cubicBezTo>
                  <a:cubicBezTo>
                    <a:pt x="99" y="165"/>
                    <a:pt x="99" y="165"/>
                    <a:pt x="99" y="165"/>
                  </a:cubicBezTo>
                  <a:cubicBezTo>
                    <a:pt x="94" y="160"/>
                    <a:pt x="90" y="154"/>
                    <a:pt x="89" y="148"/>
                  </a:cubicBezTo>
                  <a:cubicBezTo>
                    <a:pt x="88" y="136"/>
                    <a:pt x="88" y="136"/>
                    <a:pt x="88" y="136"/>
                  </a:cubicBezTo>
                  <a:cubicBezTo>
                    <a:pt x="80" y="136"/>
                    <a:pt x="73" y="130"/>
                    <a:pt x="72" y="122"/>
                  </a:cubicBezTo>
                  <a:cubicBezTo>
                    <a:pt x="71" y="116"/>
                    <a:pt x="75" y="110"/>
                    <a:pt x="82" y="109"/>
                  </a:cubicBezTo>
                  <a:cubicBezTo>
                    <a:pt x="80" y="101"/>
                    <a:pt x="79" y="93"/>
                    <a:pt x="78" y="85"/>
                  </a:cubicBezTo>
                  <a:cubicBezTo>
                    <a:pt x="75" y="69"/>
                    <a:pt x="81" y="47"/>
                    <a:pt x="106" y="39"/>
                  </a:cubicBezTo>
                  <a:cubicBezTo>
                    <a:pt x="35" y="0"/>
                    <a:pt x="35" y="0"/>
                    <a:pt x="35" y="0"/>
                  </a:cubicBezTo>
                </a:path>
              </a:pathLst>
            </a:custGeom>
            <a:solidFill>
              <a:srgbClr val="FF9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64" name="Freeform 108"/>
            <p:cNvSpPr>
              <a:spLocks/>
            </p:cNvSpPr>
            <p:nvPr/>
          </p:nvSpPr>
          <p:spPr bwMode="auto">
            <a:xfrm>
              <a:off x="5761038" y="2409826"/>
              <a:ext cx="296863" cy="90488"/>
            </a:xfrm>
            <a:custGeom>
              <a:avLst/>
              <a:gdLst>
                <a:gd name="T0" fmla="*/ 65 w 241"/>
                <a:gd name="T1" fmla="*/ 0 h 72"/>
                <a:gd name="T2" fmla="*/ 26 w 241"/>
                <a:gd name="T3" fmla="*/ 0 h 72"/>
                <a:gd name="T4" fmla="*/ 0 w 241"/>
                <a:gd name="T5" fmla="*/ 15 h 72"/>
                <a:gd name="T6" fmla="*/ 9 w 241"/>
                <a:gd name="T7" fmla="*/ 72 h 72"/>
                <a:gd name="T8" fmla="*/ 241 w 241"/>
                <a:gd name="T9" fmla="*/ 72 h 72"/>
                <a:gd name="T10" fmla="*/ 175 w 241"/>
                <a:gd name="T11" fmla="*/ 72 h 72"/>
                <a:gd name="T12" fmla="*/ 65 w 24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241" h="72">
                  <a:moveTo>
                    <a:pt x="65" y="0"/>
                  </a:moveTo>
                  <a:cubicBezTo>
                    <a:pt x="26" y="0"/>
                    <a:pt x="26" y="0"/>
                    <a:pt x="26" y="0"/>
                  </a:cubicBezTo>
                  <a:cubicBezTo>
                    <a:pt x="15" y="0"/>
                    <a:pt x="5" y="6"/>
                    <a:pt x="0" y="15"/>
                  </a:cubicBezTo>
                  <a:cubicBezTo>
                    <a:pt x="9" y="72"/>
                    <a:pt x="9" y="72"/>
                    <a:pt x="9" y="72"/>
                  </a:cubicBezTo>
                  <a:cubicBezTo>
                    <a:pt x="241" y="72"/>
                    <a:pt x="241" y="72"/>
                    <a:pt x="241" y="72"/>
                  </a:cubicBezTo>
                  <a:cubicBezTo>
                    <a:pt x="175" y="72"/>
                    <a:pt x="175" y="72"/>
                    <a:pt x="175" y="72"/>
                  </a:cubicBezTo>
                  <a:cubicBezTo>
                    <a:pt x="65" y="0"/>
                    <a:pt x="65" y="0"/>
                    <a:pt x="65" y="0"/>
                  </a:cubicBezTo>
                </a:path>
              </a:pathLst>
            </a:custGeom>
            <a:solidFill>
              <a:srgbClr val="FFC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65" name="Freeform 109"/>
            <p:cNvSpPr>
              <a:spLocks/>
            </p:cNvSpPr>
            <p:nvPr/>
          </p:nvSpPr>
          <p:spPr bwMode="auto">
            <a:xfrm>
              <a:off x="5842001" y="2409826"/>
              <a:ext cx="215900" cy="90488"/>
            </a:xfrm>
            <a:custGeom>
              <a:avLst/>
              <a:gdLst>
                <a:gd name="T0" fmla="*/ 135 w 176"/>
                <a:gd name="T1" fmla="*/ 0 h 72"/>
                <a:gd name="T2" fmla="*/ 85 w 176"/>
                <a:gd name="T3" fmla="*/ 0 h 72"/>
                <a:gd name="T4" fmla="*/ 88 w 176"/>
                <a:gd name="T5" fmla="*/ 1 h 72"/>
                <a:gd name="T6" fmla="*/ 63 w 176"/>
                <a:gd name="T7" fmla="*/ 20 h 72"/>
                <a:gd name="T8" fmla="*/ 52 w 176"/>
                <a:gd name="T9" fmla="*/ 24 h 72"/>
                <a:gd name="T10" fmla="*/ 52 w 176"/>
                <a:gd name="T11" fmla="*/ 24 h 72"/>
                <a:gd name="T12" fmla="*/ 39 w 176"/>
                <a:gd name="T13" fmla="*/ 20 h 72"/>
                <a:gd name="T14" fmla="*/ 9 w 176"/>
                <a:gd name="T15" fmla="*/ 0 h 72"/>
                <a:gd name="T16" fmla="*/ 11 w 176"/>
                <a:gd name="T17" fmla="*/ 0 h 72"/>
                <a:gd name="T18" fmla="*/ 0 w 176"/>
                <a:gd name="T19" fmla="*/ 0 h 72"/>
                <a:gd name="T20" fmla="*/ 110 w 176"/>
                <a:gd name="T21" fmla="*/ 72 h 72"/>
                <a:gd name="T22" fmla="*/ 176 w 176"/>
                <a:gd name="T23" fmla="*/ 72 h 72"/>
                <a:gd name="T24" fmla="*/ 168 w 176"/>
                <a:gd name="T25" fmla="*/ 18 h 72"/>
                <a:gd name="T26" fmla="*/ 135 w 176"/>
                <a:gd name="T2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72">
                  <a:moveTo>
                    <a:pt x="135" y="0"/>
                  </a:moveTo>
                  <a:cubicBezTo>
                    <a:pt x="85" y="0"/>
                    <a:pt x="85" y="0"/>
                    <a:pt x="85" y="0"/>
                  </a:cubicBezTo>
                  <a:cubicBezTo>
                    <a:pt x="86" y="0"/>
                    <a:pt x="87" y="1"/>
                    <a:pt x="88" y="1"/>
                  </a:cubicBezTo>
                  <a:cubicBezTo>
                    <a:pt x="63" y="20"/>
                    <a:pt x="63" y="20"/>
                    <a:pt x="63" y="20"/>
                  </a:cubicBezTo>
                  <a:cubicBezTo>
                    <a:pt x="60" y="23"/>
                    <a:pt x="56" y="24"/>
                    <a:pt x="52" y="24"/>
                  </a:cubicBezTo>
                  <a:cubicBezTo>
                    <a:pt x="52" y="24"/>
                    <a:pt x="52" y="24"/>
                    <a:pt x="52" y="24"/>
                  </a:cubicBezTo>
                  <a:cubicBezTo>
                    <a:pt x="48" y="24"/>
                    <a:pt x="43" y="23"/>
                    <a:pt x="39" y="20"/>
                  </a:cubicBezTo>
                  <a:cubicBezTo>
                    <a:pt x="9" y="0"/>
                    <a:pt x="9" y="0"/>
                    <a:pt x="9" y="0"/>
                  </a:cubicBezTo>
                  <a:cubicBezTo>
                    <a:pt x="10" y="0"/>
                    <a:pt x="10" y="0"/>
                    <a:pt x="11" y="0"/>
                  </a:cubicBezTo>
                  <a:cubicBezTo>
                    <a:pt x="0" y="0"/>
                    <a:pt x="0" y="0"/>
                    <a:pt x="0" y="0"/>
                  </a:cubicBezTo>
                  <a:cubicBezTo>
                    <a:pt x="110" y="72"/>
                    <a:pt x="110" y="72"/>
                    <a:pt x="110" y="72"/>
                  </a:cubicBezTo>
                  <a:cubicBezTo>
                    <a:pt x="176" y="72"/>
                    <a:pt x="176" y="72"/>
                    <a:pt x="176" y="72"/>
                  </a:cubicBezTo>
                  <a:cubicBezTo>
                    <a:pt x="168" y="18"/>
                    <a:pt x="168" y="18"/>
                    <a:pt x="168" y="18"/>
                  </a:cubicBezTo>
                  <a:cubicBezTo>
                    <a:pt x="160" y="7"/>
                    <a:pt x="148" y="0"/>
                    <a:pt x="135" y="0"/>
                  </a:cubicBezTo>
                </a:path>
              </a:pathLst>
            </a:custGeom>
            <a:solidFill>
              <a:srgbClr val="FF9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66" name="Freeform 110"/>
            <p:cNvSpPr>
              <a:spLocks/>
            </p:cNvSpPr>
            <p:nvPr/>
          </p:nvSpPr>
          <p:spPr bwMode="auto">
            <a:xfrm>
              <a:off x="5851526" y="2365376"/>
              <a:ext cx="98425" cy="74613"/>
            </a:xfrm>
            <a:custGeom>
              <a:avLst/>
              <a:gdLst>
                <a:gd name="T0" fmla="*/ 0 w 80"/>
                <a:gd name="T1" fmla="*/ 0 h 60"/>
                <a:gd name="T2" fmla="*/ 5 w 80"/>
                <a:gd name="T3" fmla="*/ 32 h 60"/>
                <a:gd name="T4" fmla="*/ 3 w 80"/>
                <a:gd name="T5" fmla="*/ 36 h 60"/>
                <a:gd name="T6" fmla="*/ 1 w 80"/>
                <a:gd name="T7" fmla="*/ 36 h 60"/>
                <a:gd name="T8" fmla="*/ 31 w 80"/>
                <a:gd name="T9" fmla="*/ 56 h 60"/>
                <a:gd name="T10" fmla="*/ 44 w 80"/>
                <a:gd name="T11" fmla="*/ 60 h 60"/>
                <a:gd name="T12" fmla="*/ 44 w 80"/>
                <a:gd name="T13" fmla="*/ 60 h 60"/>
                <a:gd name="T14" fmla="*/ 55 w 80"/>
                <a:gd name="T15" fmla="*/ 56 h 60"/>
                <a:gd name="T16" fmla="*/ 80 w 80"/>
                <a:gd name="T17" fmla="*/ 37 h 60"/>
                <a:gd name="T18" fmla="*/ 77 w 80"/>
                <a:gd name="T19" fmla="*/ 36 h 60"/>
                <a:gd name="T20" fmla="*/ 74 w 80"/>
                <a:gd name="T21" fmla="*/ 32 h 60"/>
                <a:gd name="T22" fmla="*/ 69 w 80"/>
                <a:gd name="T23" fmla="*/ 1 h 60"/>
                <a:gd name="T24" fmla="*/ 61 w 80"/>
                <a:gd name="T25" fmla="*/ 11 h 60"/>
                <a:gd name="T26" fmla="*/ 51 w 80"/>
                <a:gd name="T27" fmla="*/ 16 h 60"/>
                <a:gd name="T28" fmla="*/ 25 w 80"/>
                <a:gd name="T29" fmla="*/ 16 h 60"/>
                <a:gd name="T30" fmla="*/ 12 w 80"/>
                <a:gd name="T31" fmla="*/ 11 h 60"/>
                <a:gd name="T32" fmla="*/ 0 w 80"/>
                <a:gd name="T3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60">
                  <a:moveTo>
                    <a:pt x="0" y="0"/>
                  </a:moveTo>
                  <a:cubicBezTo>
                    <a:pt x="5" y="32"/>
                    <a:pt x="5" y="32"/>
                    <a:pt x="5" y="32"/>
                  </a:cubicBezTo>
                  <a:cubicBezTo>
                    <a:pt x="5" y="34"/>
                    <a:pt x="4" y="35"/>
                    <a:pt x="3" y="36"/>
                  </a:cubicBezTo>
                  <a:cubicBezTo>
                    <a:pt x="2" y="36"/>
                    <a:pt x="2" y="36"/>
                    <a:pt x="1" y="36"/>
                  </a:cubicBezTo>
                  <a:cubicBezTo>
                    <a:pt x="31" y="56"/>
                    <a:pt x="31" y="56"/>
                    <a:pt x="31" y="56"/>
                  </a:cubicBezTo>
                  <a:cubicBezTo>
                    <a:pt x="35" y="59"/>
                    <a:pt x="40" y="60"/>
                    <a:pt x="44" y="60"/>
                  </a:cubicBezTo>
                  <a:cubicBezTo>
                    <a:pt x="44" y="60"/>
                    <a:pt x="44" y="60"/>
                    <a:pt x="44" y="60"/>
                  </a:cubicBezTo>
                  <a:cubicBezTo>
                    <a:pt x="48" y="60"/>
                    <a:pt x="52" y="59"/>
                    <a:pt x="55" y="56"/>
                  </a:cubicBezTo>
                  <a:cubicBezTo>
                    <a:pt x="80" y="37"/>
                    <a:pt x="80" y="37"/>
                    <a:pt x="80" y="37"/>
                  </a:cubicBezTo>
                  <a:cubicBezTo>
                    <a:pt x="79" y="37"/>
                    <a:pt x="78" y="36"/>
                    <a:pt x="77" y="36"/>
                  </a:cubicBezTo>
                  <a:cubicBezTo>
                    <a:pt x="75" y="35"/>
                    <a:pt x="74" y="34"/>
                    <a:pt x="74" y="32"/>
                  </a:cubicBezTo>
                  <a:cubicBezTo>
                    <a:pt x="69" y="1"/>
                    <a:pt x="69" y="1"/>
                    <a:pt x="69" y="1"/>
                  </a:cubicBezTo>
                  <a:cubicBezTo>
                    <a:pt x="61" y="11"/>
                    <a:pt x="61" y="11"/>
                    <a:pt x="61" y="11"/>
                  </a:cubicBezTo>
                  <a:cubicBezTo>
                    <a:pt x="59" y="15"/>
                    <a:pt x="55" y="16"/>
                    <a:pt x="51" y="16"/>
                  </a:cubicBezTo>
                  <a:cubicBezTo>
                    <a:pt x="25" y="16"/>
                    <a:pt x="25" y="16"/>
                    <a:pt x="25" y="16"/>
                  </a:cubicBezTo>
                  <a:cubicBezTo>
                    <a:pt x="20" y="16"/>
                    <a:pt x="16" y="15"/>
                    <a:pt x="12" y="11"/>
                  </a:cubicBezTo>
                  <a:cubicBezTo>
                    <a:pt x="0" y="0"/>
                    <a:pt x="0" y="0"/>
                    <a:pt x="0" y="0"/>
                  </a:cubicBezTo>
                </a:path>
              </a:pathLst>
            </a:custGeom>
            <a:solidFill>
              <a:srgbClr val="F7C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67" name="Freeform 111"/>
            <p:cNvSpPr>
              <a:spLocks/>
            </p:cNvSpPr>
            <p:nvPr/>
          </p:nvSpPr>
          <p:spPr bwMode="auto">
            <a:xfrm>
              <a:off x="5792788" y="2271713"/>
              <a:ext cx="20638" cy="33338"/>
            </a:xfrm>
            <a:custGeom>
              <a:avLst/>
              <a:gdLst>
                <a:gd name="T0" fmla="*/ 11 w 17"/>
                <a:gd name="T1" fmla="*/ 0 h 27"/>
                <a:gd name="T2" fmla="*/ 1 w 17"/>
                <a:gd name="T3" fmla="*/ 13 h 27"/>
                <a:gd name="T4" fmla="*/ 17 w 17"/>
                <a:gd name="T5" fmla="*/ 27 h 27"/>
                <a:gd name="T6" fmla="*/ 16 w 17"/>
                <a:gd name="T7" fmla="*/ 23 h 27"/>
                <a:gd name="T8" fmla="*/ 14 w 17"/>
                <a:gd name="T9" fmla="*/ 23 h 27"/>
                <a:gd name="T10" fmla="*/ 11 w 17"/>
                <a:gd name="T11" fmla="*/ 0 h 27"/>
              </a:gdLst>
              <a:ahLst/>
              <a:cxnLst>
                <a:cxn ang="0">
                  <a:pos x="T0" y="T1"/>
                </a:cxn>
                <a:cxn ang="0">
                  <a:pos x="T2" y="T3"/>
                </a:cxn>
                <a:cxn ang="0">
                  <a:pos x="T4" y="T5"/>
                </a:cxn>
                <a:cxn ang="0">
                  <a:pos x="T6" y="T7"/>
                </a:cxn>
                <a:cxn ang="0">
                  <a:pos x="T8" y="T9"/>
                </a:cxn>
                <a:cxn ang="0">
                  <a:pos x="T10" y="T11"/>
                </a:cxn>
              </a:cxnLst>
              <a:rect l="0" t="0" r="r" b="b"/>
              <a:pathLst>
                <a:path w="17" h="27">
                  <a:moveTo>
                    <a:pt x="11" y="0"/>
                  </a:moveTo>
                  <a:cubicBezTo>
                    <a:pt x="4" y="1"/>
                    <a:pt x="0" y="7"/>
                    <a:pt x="1" y="13"/>
                  </a:cubicBezTo>
                  <a:cubicBezTo>
                    <a:pt x="2" y="21"/>
                    <a:pt x="9" y="27"/>
                    <a:pt x="17" y="27"/>
                  </a:cubicBezTo>
                  <a:cubicBezTo>
                    <a:pt x="16" y="23"/>
                    <a:pt x="16" y="23"/>
                    <a:pt x="16" y="23"/>
                  </a:cubicBezTo>
                  <a:cubicBezTo>
                    <a:pt x="14" y="23"/>
                    <a:pt x="14" y="23"/>
                    <a:pt x="14" y="23"/>
                  </a:cubicBezTo>
                  <a:cubicBezTo>
                    <a:pt x="14" y="23"/>
                    <a:pt x="13" y="13"/>
                    <a:pt x="11" y="0"/>
                  </a:cubicBezTo>
                </a:path>
              </a:pathLst>
            </a:custGeom>
            <a:solidFill>
              <a:srgbClr val="F7C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68" name="Freeform 112"/>
            <p:cNvSpPr>
              <a:spLocks/>
            </p:cNvSpPr>
            <p:nvPr/>
          </p:nvSpPr>
          <p:spPr bwMode="auto">
            <a:xfrm>
              <a:off x="5954713" y="2271713"/>
              <a:ext cx="17463" cy="33338"/>
            </a:xfrm>
            <a:custGeom>
              <a:avLst/>
              <a:gdLst>
                <a:gd name="T0" fmla="*/ 0 w 14"/>
                <a:gd name="T1" fmla="*/ 0 h 27"/>
                <a:gd name="T2" fmla="*/ 3 w 14"/>
                <a:gd name="T3" fmla="*/ 23 h 27"/>
                <a:gd name="T4" fmla="*/ 2 w 14"/>
                <a:gd name="T5" fmla="*/ 23 h 27"/>
                <a:gd name="T6" fmla="*/ 2 w 14"/>
                <a:gd name="T7" fmla="*/ 27 h 27"/>
                <a:gd name="T8" fmla="*/ 13 w 14"/>
                <a:gd name="T9" fmla="*/ 13 h 27"/>
                <a:gd name="T10" fmla="*/ 0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0" y="0"/>
                  </a:moveTo>
                  <a:cubicBezTo>
                    <a:pt x="3" y="23"/>
                    <a:pt x="3" y="23"/>
                    <a:pt x="3" y="23"/>
                  </a:cubicBezTo>
                  <a:cubicBezTo>
                    <a:pt x="2" y="23"/>
                    <a:pt x="2" y="23"/>
                    <a:pt x="2" y="23"/>
                  </a:cubicBezTo>
                  <a:cubicBezTo>
                    <a:pt x="2" y="27"/>
                    <a:pt x="2" y="27"/>
                    <a:pt x="2" y="27"/>
                  </a:cubicBezTo>
                  <a:cubicBezTo>
                    <a:pt x="9" y="27"/>
                    <a:pt x="14" y="21"/>
                    <a:pt x="13" y="13"/>
                  </a:cubicBezTo>
                  <a:cubicBezTo>
                    <a:pt x="12" y="7"/>
                    <a:pt x="6" y="1"/>
                    <a:pt x="0" y="0"/>
                  </a:cubicBezTo>
                </a:path>
              </a:pathLst>
            </a:custGeom>
            <a:solidFill>
              <a:srgbClr val="F7C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69" name="Freeform 113"/>
            <p:cNvSpPr>
              <a:spLocks/>
            </p:cNvSpPr>
            <p:nvPr/>
          </p:nvSpPr>
          <p:spPr bwMode="auto">
            <a:xfrm>
              <a:off x="5811838" y="2235201"/>
              <a:ext cx="149225" cy="149225"/>
            </a:xfrm>
            <a:custGeom>
              <a:avLst/>
              <a:gdLst>
                <a:gd name="T0" fmla="*/ 77 w 121"/>
                <a:gd name="T1" fmla="*/ 0 h 120"/>
                <a:gd name="T2" fmla="*/ 51 w 121"/>
                <a:gd name="T3" fmla="*/ 3 h 120"/>
                <a:gd name="T4" fmla="*/ 24 w 121"/>
                <a:gd name="T5" fmla="*/ 0 h 120"/>
                <a:gd name="T6" fmla="*/ 5 w 121"/>
                <a:gd name="T7" fmla="*/ 20 h 120"/>
                <a:gd name="T8" fmla="*/ 7 w 121"/>
                <a:gd name="T9" fmla="*/ 29 h 120"/>
                <a:gd name="T10" fmla="*/ 10 w 121"/>
                <a:gd name="T11" fmla="*/ 52 h 120"/>
                <a:gd name="T12" fmla="*/ 0 w 121"/>
                <a:gd name="T13" fmla="*/ 52 h 120"/>
                <a:gd name="T14" fmla="*/ 1 w 121"/>
                <a:gd name="T15" fmla="*/ 56 h 120"/>
                <a:gd name="T16" fmla="*/ 2 w 121"/>
                <a:gd name="T17" fmla="*/ 68 h 120"/>
                <a:gd name="T18" fmla="*/ 12 w 121"/>
                <a:gd name="T19" fmla="*/ 85 h 120"/>
                <a:gd name="T20" fmla="*/ 32 w 121"/>
                <a:gd name="T21" fmla="*/ 104 h 120"/>
                <a:gd name="T22" fmla="*/ 44 w 121"/>
                <a:gd name="T23" fmla="*/ 115 h 120"/>
                <a:gd name="T24" fmla="*/ 57 w 121"/>
                <a:gd name="T25" fmla="*/ 120 h 120"/>
                <a:gd name="T26" fmla="*/ 83 w 121"/>
                <a:gd name="T27" fmla="*/ 120 h 120"/>
                <a:gd name="T28" fmla="*/ 93 w 121"/>
                <a:gd name="T29" fmla="*/ 115 h 120"/>
                <a:gd name="T30" fmla="*/ 101 w 121"/>
                <a:gd name="T31" fmla="*/ 105 h 120"/>
                <a:gd name="T32" fmla="*/ 116 w 121"/>
                <a:gd name="T33" fmla="*/ 85 h 120"/>
                <a:gd name="T34" fmla="*/ 120 w 121"/>
                <a:gd name="T35" fmla="*/ 68 h 120"/>
                <a:gd name="T36" fmla="*/ 118 w 121"/>
                <a:gd name="T37" fmla="*/ 56 h 120"/>
                <a:gd name="T38" fmla="*/ 118 w 121"/>
                <a:gd name="T39" fmla="*/ 52 h 120"/>
                <a:gd name="T40" fmla="*/ 107 w 121"/>
                <a:gd name="T41" fmla="*/ 52 h 120"/>
                <a:gd name="T42" fmla="*/ 102 w 121"/>
                <a:gd name="T43" fmla="*/ 20 h 120"/>
                <a:gd name="T44" fmla="*/ 77 w 121"/>
                <a:gd name="T4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20">
                  <a:moveTo>
                    <a:pt x="77" y="0"/>
                  </a:moveTo>
                  <a:cubicBezTo>
                    <a:pt x="64" y="0"/>
                    <a:pt x="61" y="3"/>
                    <a:pt x="51" y="3"/>
                  </a:cubicBezTo>
                  <a:cubicBezTo>
                    <a:pt x="41" y="3"/>
                    <a:pt x="35" y="0"/>
                    <a:pt x="24" y="0"/>
                  </a:cubicBezTo>
                  <a:cubicBezTo>
                    <a:pt x="4" y="0"/>
                    <a:pt x="5" y="20"/>
                    <a:pt x="5" y="20"/>
                  </a:cubicBezTo>
                  <a:cubicBezTo>
                    <a:pt x="7" y="29"/>
                    <a:pt x="7" y="29"/>
                    <a:pt x="7" y="29"/>
                  </a:cubicBezTo>
                  <a:cubicBezTo>
                    <a:pt x="10" y="52"/>
                    <a:pt x="10" y="52"/>
                    <a:pt x="10" y="52"/>
                  </a:cubicBezTo>
                  <a:cubicBezTo>
                    <a:pt x="0" y="52"/>
                    <a:pt x="0" y="52"/>
                    <a:pt x="0" y="52"/>
                  </a:cubicBezTo>
                  <a:cubicBezTo>
                    <a:pt x="1" y="56"/>
                    <a:pt x="1" y="56"/>
                    <a:pt x="1" y="56"/>
                  </a:cubicBezTo>
                  <a:cubicBezTo>
                    <a:pt x="2" y="68"/>
                    <a:pt x="2" y="68"/>
                    <a:pt x="2" y="68"/>
                  </a:cubicBezTo>
                  <a:cubicBezTo>
                    <a:pt x="3" y="74"/>
                    <a:pt x="7" y="80"/>
                    <a:pt x="12" y="85"/>
                  </a:cubicBezTo>
                  <a:cubicBezTo>
                    <a:pt x="32" y="104"/>
                    <a:pt x="32" y="104"/>
                    <a:pt x="32" y="104"/>
                  </a:cubicBezTo>
                  <a:cubicBezTo>
                    <a:pt x="44" y="115"/>
                    <a:pt x="44" y="115"/>
                    <a:pt x="44" y="115"/>
                  </a:cubicBezTo>
                  <a:cubicBezTo>
                    <a:pt x="48" y="119"/>
                    <a:pt x="52" y="120"/>
                    <a:pt x="57" y="120"/>
                  </a:cubicBezTo>
                  <a:cubicBezTo>
                    <a:pt x="83" y="120"/>
                    <a:pt x="83" y="120"/>
                    <a:pt x="83" y="120"/>
                  </a:cubicBezTo>
                  <a:cubicBezTo>
                    <a:pt x="87" y="120"/>
                    <a:pt x="91" y="119"/>
                    <a:pt x="93" y="115"/>
                  </a:cubicBezTo>
                  <a:cubicBezTo>
                    <a:pt x="101" y="105"/>
                    <a:pt x="101" y="105"/>
                    <a:pt x="101" y="105"/>
                  </a:cubicBezTo>
                  <a:cubicBezTo>
                    <a:pt x="116" y="85"/>
                    <a:pt x="116" y="85"/>
                    <a:pt x="116" y="85"/>
                  </a:cubicBezTo>
                  <a:cubicBezTo>
                    <a:pt x="120" y="80"/>
                    <a:pt x="121" y="74"/>
                    <a:pt x="120" y="68"/>
                  </a:cubicBezTo>
                  <a:cubicBezTo>
                    <a:pt x="118" y="56"/>
                    <a:pt x="118" y="56"/>
                    <a:pt x="118" y="56"/>
                  </a:cubicBezTo>
                  <a:cubicBezTo>
                    <a:pt x="118" y="52"/>
                    <a:pt x="118" y="52"/>
                    <a:pt x="118" y="52"/>
                  </a:cubicBezTo>
                  <a:cubicBezTo>
                    <a:pt x="107" y="52"/>
                    <a:pt x="107" y="52"/>
                    <a:pt x="107" y="52"/>
                  </a:cubicBezTo>
                  <a:cubicBezTo>
                    <a:pt x="102" y="20"/>
                    <a:pt x="102" y="20"/>
                    <a:pt x="102" y="20"/>
                  </a:cubicBezTo>
                  <a:cubicBezTo>
                    <a:pt x="102" y="20"/>
                    <a:pt x="98" y="0"/>
                    <a:pt x="77" y="0"/>
                  </a:cubicBezTo>
                </a:path>
              </a:pathLst>
            </a:custGeom>
            <a:solidFill>
              <a:srgbClr val="F7C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70" name="Freeform 114"/>
            <p:cNvSpPr>
              <a:spLocks/>
            </p:cNvSpPr>
            <p:nvPr/>
          </p:nvSpPr>
          <p:spPr bwMode="auto">
            <a:xfrm>
              <a:off x="5797551" y="2184401"/>
              <a:ext cx="161925" cy="115888"/>
            </a:xfrm>
            <a:custGeom>
              <a:avLst/>
              <a:gdLst>
                <a:gd name="T0" fmla="*/ 31 w 131"/>
                <a:gd name="T1" fmla="*/ 0 h 93"/>
                <a:gd name="T2" fmla="*/ 3 w 131"/>
                <a:gd name="T3" fmla="*/ 46 h 93"/>
                <a:gd name="T4" fmla="*/ 7 w 131"/>
                <a:gd name="T5" fmla="*/ 70 h 93"/>
                <a:gd name="T6" fmla="*/ 10 w 131"/>
                <a:gd name="T7" fmla="*/ 93 h 93"/>
                <a:gd name="T8" fmla="*/ 12 w 131"/>
                <a:gd name="T9" fmla="*/ 93 h 93"/>
                <a:gd name="T10" fmla="*/ 22 w 131"/>
                <a:gd name="T11" fmla="*/ 93 h 93"/>
                <a:gd name="T12" fmla="*/ 19 w 131"/>
                <a:gd name="T13" fmla="*/ 70 h 93"/>
                <a:gd name="T14" fmla="*/ 17 w 131"/>
                <a:gd name="T15" fmla="*/ 61 h 93"/>
                <a:gd name="T16" fmla="*/ 36 w 131"/>
                <a:gd name="T17" fmla="*/ 41 h 93"/>
                <a:gd name="T18" fmla="*/ 63 w 131"/>
                <a:gd name="T19" fmla="*/ 44 h 93"/>
                <a:gd name="T20" fmla="*/ 89 w 131"/>
                <a:gd name="T21" fmla="*/ 41 h 93"/>
                <a:gd name="T22" fmla="*/ 114 w 131"/>
                <a:gd name="T23" fmla="*/ 61 h 93"/>
                <a:gd name="T24" fmla="*/ 119 w 131"/>
                <a:gd name="T25" fmla="*/ 93 h 93"/>
                <a:gd name="T26" fmla="*/ 130 w 131"/>
                <a:gd name="T27" fmla="*/ 93 h 93"/>
                <a:gd name="T28" fmla="*/ 131 w 131"/>
                <a:gd name="T29" fmla="*/ 93 h 93"/>
                <a:gd name="T30" fmla="*/ 128 w 131"/>
                <a:gd name="T31" fmla="*/ 70 h 93"/>
                <a:gd name="T32" fmla="*/ 126 w 131"/>
                <a:gd name="T33" fmla="*/ 58 h 93"/>
                <a:gd name="T34" fmla="*/ 124 w 131"/>
                <a:gd name="T35" fmla="*/ 52 h 93"/>
                <a:gd name="T36" fmla="*/ 31 w 131"/>
                <a:gd name="T3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1" h="93">
                  <a:moveTo>
                    <a:pt x="31" y="0"/>
                  </a:moveTo>
                  <a:cubicBezTo>
                    <a:pt x="6" y="8"/>
                    <a:pt x="0" y="30"/>
                    <a:pt x="3" y="46"/>
                  </a:cubicBezTo>
                  <a:cubicBezTo>
                    <a:pt x="4" y="54"/>
                    <a:pt x="5" y="62"/>
                    <a:pt x="7" y="70"/>
                  </a:cubicBezTo>
                  <a:cubicBezTo>
                    <a:pt x="9" y="83"/>
                    <a:pt x="10" y="93"/>
                    <a:pt x="10" y="93"/>
                  </a:cubicBezTo>
                  <a:cubicBezTo>
                    <a:pt x="12" y="93"/>
                    <a:pt x="12" y="93"/>
                    <a:pt x="12" y="93"/>
                  </a:cubicBezTo>
                  <a:cubicBezTo>
                    <a:pt x="22" y="93"/>
                    <a:pt x="22" y="93"/>
                    <a:pt x="22" y="93"/>
                  </a:cubicBezTo>
                  <a:cubicBezTo>
                    <a:pt x="19" y="70"/>
                    <a:pt x="19" y="70"/>
                    <a:pt x="19" y="70"/>
                  </a:cubicBezTo>
                  <a:cubicBezTo>
                    <a:pt x="17" y="61"/>
                    <a:pt x="17" y="61"/>
                    <a:pt x="17" y="61"/>
                  </a:cubicBezTo>
                  <a:cubicBezTo>
                    <a:pt x="17" y="61"/>
                    <a:pt x="16" y="41"/>
                    <a:pt x="36" y="41"/>
                  </a:cubicBezTo>
                  <a:cubicBezTo>
                    <a:pt x="47" y="41"/>
                    <a:pt x="53" y="44"/>
                    <a:pt x="63" y="44"/>
                  </a:cubicBezTo>
                  <a:cubicBezTo>
                    <a:pt x="73" y="44"/>
                    <a:pt x="76" y="41"/>
                    <a:pt x="89" y="41"/>
                  </a:cubicBezTo>
                  <a:cubicBezTo>
                    <a:pt x="110" y="41"/>
                    <a:pt x="114" y="61"/>
                    <a:pt x="114" y="61"/>
                  </a:cubicBezTo>
                  <a:cubicBezTo>
                    <a:pt x="119" y="93"/>
                    <a:pt x="119" y="93"/>
                    <a:pt x="119" y="93"/>
                  </a:cubicBezTo>
                  <a:cubicBezTo>
                    <a:pt x="130" y="93"/>
                    <a:pt x="130" y="93"/>
                    <a:pt x="130" y="93"/>
                  </a:cubicBezTo>
                  <a:cubicBezTo>
                    <a:pt x="131" y="93"/>
                    <a:pt x="131" y="93"/>
                    <a:pt x="131" y="93"/>
                  </a:cubicBezTo>
                  <a:cubicBezTo>
                    <a:pt x="128" y="70"/>
                    <a:pt x="128" y="70"/>
                    <a:pt x="128" y="70"/>
                  </a:cubicBezTo>
                  <a:cubicBezTo>
                    <a:pt x="126" y="58"/>
                    <a:pt x="126" y="58"/>
                    <a:pt x="126" y="58"/>
                  </a:cubicBezTo>
                  <a:cubicBezTo>
                    <a:pt x="125" y="56"/>
                    <a:pt x="125" y="54"/>
                    <a:pt x="124" y="52"/>
                  </a:cubicBezTo>
                  <a:cubicBezTo>
                    <a:pt x="31" y="0"/>
                    <a:pt x="31" y="0"/>
                    <a:pt x="31" y="0"/>
                  </a:cubicBezTo>
                </a:path>
              </a:pathLst>
            </a:custGeom>
            <a:solidFill>
              <a:srgbClr val="9A67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71" name="Freeform 115"/>
            <p:cNvSpPr>
              <a:spLocks/>
            </p:cNvSpPr>
            <p:nvPr/>
          </p:nvSpPr>
          <p:spPr bwMode="auto">
            <a:xfrm>
              <a:off x="6153151" y="2360613"/>
              <a:ext cx="42863" cy="23813"/>
            </a:xfrm>
            <a:custGeom>
              <a:avLst/>
              <a:gdLst>
                <a:gd name="T0" fmla="*/ 0 w 27"/>
                <a:gd name="T1" fmla="*/ 0 h 15"/>
                <a:gd name="T2" fmla="*/ 3 w 27"/>
                <a:gd name="T3" fmla="*/ 15 h 15"/>
                <a:gd name="T4" fmla="*/ 27 w 27"/>
                <a:gd name="T5" fmla="*/ 15 h 15"/>
                <a:gd name="T6" fmla="*/ 0 w 27"/>
                <a:gd name="T7" fmla="*/ 0 h 15"/>
              </a:gdLst>
              <a:ahLst/>
              <a:cxnLst>
                <a:cxn ang="0">
                  <a:pos x="T0" y="T1"/>
                </a:cxn>
                <a:cxn ang="0">
                  <a:pos x="T2" y="T3"/>
                </a:cxn>
                <a:cxn ang="0">
                  <a:pos x="T4" y="T5"/>
                </a:cxn>
                <a:cxn ang="0">
                  <a:pos x="T6" y="T7"/>
                </a:cxn>
              </a:cxnLst>
              <a:rect l="0" t="0" r="r" b="b"/>
              <a:pathLst>
                <a:path w="27" h="15">
                  <a:moveTo>
                    <a:pt x="0" y="0"/>
                  </a:moveTo>
                  <a:lnTo>
                    <a:pt x="3" y="15"/>
                  </a:lnTo>
                  <a:lnTo>
                    <a:pt x="27" y="15"/>
                  </a:lnTo>
                  <a:lnTo>
                    <a:pt x="0" y="0"/>
                  </a:lnTo>
                  <a:close/>
                </a:path>
              </a:pathLst>
            </a:custGeom>
            <a:solidFill>
              <a:srgbClr val="FF98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72" name="Freeform 116"/>
            <p:cNvSpPr>
              <a:spLocks/>
            </p:cNvSpPr>
            <p:nvPr/>
          </p:nvSpPr>
          <p:spPr bwMode="auto">
            <a:xfrm>
              <a:off x="6153151" y="2360613"/>
              <a:ext cx="42863" cy="23813"/>
            </a:xfrm>
            <a:custGeom>
              <a:avLst/>
              <a:gdLst>
                <a:gd name="T0" fmla="*/ 0 w 27"/>
                <a:gd name="T1" fmla="*/ 0 h 15"/>
                <a:gd name="T2" fmla="*/ 3 w 27"/>
                <a:gd name="T3" fmla="*/ 15 h 15"/>
                <a:gd name="T4" fmla="*/ 27 w 27"/>
                <a:gd name="T5" fmla="*/ 15 h 15"/>
                <a:gd name="T6" fmla="*/ 0 w 27"/>
                <a:gd name="T7" fmla="*/ 0 h 15"/>
              </a:gdLst>
              <a:ahLst/>
              <a:cxnLst>
                <a:cxn ang="0">
                  <a:pos x="T0" y="T1"/>
                </a:cxn>
                <a:cxn ang="0">
                  <a:pos x="T2" y="T3"/>
                </a:cxn>
                <a:cxn ang="0">
                  <a:pos x="T4" y="T5"/>
                </a:cxn>
                <a:cxn ang="0">
                  <a:pos x="T6" y="T7"/>
                </a:cxn>
              </a:cxnLst>
              <a:rect l="0" t="0" r="r" b="b"/>
              <a:pathLst>
                <a:path w="27" h="15">
                  <a:moveTo>
                    <a:pt x="0" y="0"/>
                  </a:moveTo>
                  <a:lnTo>
                    <a:pt x="3" y="15"/>
                  </a:lnTo>
                  <a:lnTo>
                    <a:pt x="27" y="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73" name="Freeform 117"/>
            <p:cNvSpPr>
              <a:spLocks/>
            </p:cNvSpPr>
            <p:nvPr/>
          </p:nvSpPr>
          <p:spPr bwMode="auto">
            <a:xfrm>
              <a:off x="5502276" y="2728913"/>
              <a:ext cx="33338" cy="14288"/>
            </a:xfrm>
            <a:custGeom>
              <a:avLst/>
              <a:gdLst>
                <a:gd name="T0" fmla="*/ 21 w 21"/>
                <a:gd name="T1" fmla="*/ 9 h 9"/>
                <a:gd name="T2" fmla="*/ 0 w 21"/>
                <a:gd name="T3" fmla="*/ 0 h 9"/>
                <a:gd name="T4" fmla="*/ 0 w 21"/>
                <a:gd name="T5" fmla="*/ 9 h 9"/>
                <a:gd name="T6" fmla="*/ 21 w 21"/>
                <a:gd name="T7" fmla="*/ 9 h 9"/>
              </a:gdLst>
              <a:ahLst/>
              <a:cxnLst>
                <a:cxn ang="0">
                  <a:pos x="T0" y="T1"/>
                </a:cxn>
                <a:cxn ang="0">
                  <a:pos x="T2" y="T3"/>
                </a:cxn>
                <a:cxn ang="0">
                  <a:pos x="T4" y="T5"/>
                </a:cxn>
                <a:cxn ang="0">
                  <a:pos x="T6" y="T7"/>
                </a:cxn>
              </a:cxnLst>
              <a:rect l="0" t="0" r="r" b="b"/>
              <a:pathLst>
                <a:path w="21" h="9">
                  <a:moveTo>
                    <a:pt x="21" y="9"/>
                  </a:moveTo>
                  <a:lnTo>
                    <a:pt x="0" y="0"/>
                  </a:lnTo>
                  <a:lnTo>
                    <a:pt x="0" y="9"/>
                  </a:lnTo>
                  <a:lnTo>
                    <a:pt x="21" y="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sp>
          <p:nvSpPr>
            <p:cNvPr id="274" name="Freeform 118"/>
            <p:cNvSpPr>
              <a:spLocks/>
            </p:cNvSpPr>
            <p:nvPr/>
          </p:nvSpPr>
          <p:spPr bwMode="auto">
            <a:xfrm>
              <a:off x="5502276" y="2728913"/>
              <a:ext cx="33338" cy="14288"/>
            </a:xfrm>
            <a:custGeom>
              <a:avLst/>
              <a:gdLst>
                <a:gd name="T0" fmla="*/ 21 w 21"/>
                <a:gd name="T1" fmla="*/ 9 h 9"/>
                <a:gd name="T2" fmla="*/ 0 w 21"/>
                <a:gd name="T3" fmla="*/ 0 h 9"/>
                <a:gd name="T4" fmla="*/ 0 w 21"/>
                <a:gd name="T5" fmla="*/ 9 h 9"/>
              </a:gdLst>
              <a:ahLst/>
              <a:cxnLst>
                <a:cxn ang="0">
                  <a:pos x="T0" y="T1"/>
                </a:cxn>
                <a:cxn ang="0">
                  <a:pos x="T2" y="T3"/>
                </a:cxn>
                <a:cxn ang="0">
                  <a:pos x="T4" y="T5"/>
                </a:cxn>
              </a:cxnLst>
              <a:rect l="0" t="0" r="r" b="b"/>
              <a:pathLst>
                <a:path w="21" h="9">
                  <a:moveTo>
                    <a:pt x="21" y="9"/>
                  </a:moveTo>
                  <a:lnTo>
                    <a:pt x="0" y="0"/>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353535"/>
                </a:solidFill>
                <a:latin typeface="Segoe UI Semilight"/>
              </a:endParaRPr>
            </a:p>
          </p:txBody>
        </p:sp>
      </p:grpSp>
      <p:sp>
        <p:nvSpPr>
          <p:cNvPr id="2" name="Arrow: Notched Right 1"/>
          <p:cNvSpPr/>
          <p:nvPr/>
        </p:nvSpPr>
        <p:spPr bwMode="auto">
          <a:xfrm>
            <a:off x="3693459" y="2244831"/>
            <a:ext cx="824753" cy="628046"/>
          </a:xfrm>
          <a:prstGeom prst="notchedRightArrow">
            <a:avLst/>
          </a:prstGeom>
          <a:solidFill>
            <a:srgbClr val="CC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5" name="Arrow: Notched Right 274"/>
          <p:cNvSpPr/>
          <p:nvPr/>
        </p:nvSpPr>
        <p:spPr bwMode="auto">
          <a:xfrm>
            <a:off x="7754126" y="2253827"/>
            <a:ext cx="824753" cy="628046"/>
          </a:xfrm>
          <a:prstGeom prst="notchedRightArrow">
            <a:avLst/>
          </a:prstGeom>
          <a:solidFill>
            <a:srgbClr val="CC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540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1"/>
                                        </p:tgtEl>
                                        <p:attrNameLst>
                                          <p:attrName>style.visibility</p:attrName>
                                        </p:attrNameLst>
                                      </p:cBhvr>
                                      <p:to>
                                        <p:strVal val="visible"/>
                                      </p:to>
                                    </p:set>
                                    <p:animEffect transition="in" filter="fade">
                                      <p:cBhvr>
                                        <p:cTn id="15" dur="500"/>
                                        <p:tgtEl>
                                          <p:spTgt spid="20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fade">
                                      <p:cBhvr>
                                        <p:cTn id="21" dur="500"/>
                                        <p:tgtEl>
                                          <p:spTgt spid="8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8"/>
                                        </p:tgtEl>
                                        <p:attrNameLst>
                                          <p:attrName>style.visibility</p:attrName>
                                        </p:attrNameLst>
                                      </p:cBhvr>
                                      <p:to>
                                        <p:strVal val="visible"/>
                                      </p:to>
                                    </p:set>
                                    <p:animEffect transition="in" filter="fade">
                                      <p:cBhvr>
                                        <p:cTn id="26" dur="500"/>
                                        <p:tgtEl>
                                          <p:spTgt spid="19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5"/>
                                        </p:tgtEl>
                                        <p:attrNameLst>
                                          <p:attrName>style.visibility</p:attrName>
                                        </p:attrNameLst>
                                      </p:cBhvr>
                                      <p:to>
                                        <p:strVal val="visible"/>
                                      </p:to>
                                    </p:set>
                                    <p:animEffect transition="in" filter="fade">
                                      <p:cBhvr>
                                        <p:cTn id="29" dur="500"/>
                                        <p:tgtEl>
                                          <p:spTgt spid="2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0"/>
                                        </p:tgtEl>
                                        <p:attrNameLst>
                                          <p:attrName>style.visibility</p:attrName>
                                        </p:attrNameLst>
                                      </p:cBhvr>
                                      <p:to>
                                        <p:strVal val="visible"/>
                                      </p:to>
                                    </p:set>
                                    <p:animEffect transition="in" filter="fade">
                                      <p:cBhvr>
                                        <p:cTn id="32"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9" grpId="0" animBg="1"/>
      <p:bldP spid="200" grpId="0" animBg="1"/>
      <p:bldP spid="2" grpId="0" animBg="1"/>
      <p:bldP spid="27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exo abstracto red tÃ­tulos tecnologÃ­a digital de fondo. forma geomÃ©trica.">
            <a:extLst>
              <a:ext uri="{FF2B5EF4-FFF2-40B4-BE49-F238E27FC236}">
                <a16:creationId xmlns:a16="http://schemas.microsoft.com/office/drawing/2014/main" id="{623A91BE-B31B-489E-B5DF-56C2761EA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4653"/>
            <a:ext cx="12191999" cy="56821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pc="0" dirty="0">
                <a:ln w="0"/>
                <a:solidFill>
                  <a:schemeClr val="accent1"/>
                </a:solidFill>
                <a:effectLst>
                  <a:outerShdw blurRad="38100" dist="25400" dir="5400000" algn="ctr" rotWithShape="0">
                    <a:srgbClr val="6E747A">
                      <a:alpha val="43000"/>
                    </a:srgbClr>
                  </a:outerShdw>
                </a:effectLst>
              </a:rPr>
              <a:t>Windows</a:t>
            </a:r>
            <a:r>
              <a:rPr lang="en-US" dirty="0"/>
              <a:t> Modern Deployment: </a:t>
            </a:r>
            <a:r>
              <a:rPr lang="en-US" dirty="0">
                <a:solidFill>
                  <a:srgbClr val="353535"/>
                </a:solidFill>
                <a:ea typeface="Segoe UI" pitchFamily="34" charset="0"/>
              </a:rPr>
              <a:t>WCD</a:t>
            </a:r>
            <a:br>
              <a:rPr lang="en-US" dirty="0">
                <a:solidFill>
                  <a:srgbClr val="353535"/>
                </a:solidFill>
                <a:ea typeface="Segoe UI" pitchFamily="34" charset="0"/>
              </a:rPr>
            </a:br>
            <a:endParaRPr lang="en-US" dirty="0"/>
          </a:p>
        </p:txBody>
      </p:sp>
      <p:graphicFrame>
        <p:nvGraphicFramePr>
          <p:cNvPr id="18" name="Diagram 17"/>
          <p:cNvGraphicFramePr/>
          <p:nvPr>
            <p:extLst>
              <p:ext uri="{D42A27DB-BD31-4B8C-83A1-F6EECF244321}">
                <p14:modId xmlns:p14="http://schemas.microsoft.com/office/powerpoint/2010/main" val="2789077366"/>
              </p:ext>
            </p:extLst>
          </p:nvPr>
        </p:nvGraphicFramePr>
        <p:xfrm>
          <a:off x="149205" y="1626745"/>
          <a:ext cx="1548320" cy="45674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a:stretch>
            <a:fillRect/>
          </a:stretch>
        </p:blipFill>
        <p:spPr>
          <a:xfrm>
            <a:off x="1846730" y="1524001"/>
            <a:ext cx="7237354" cy="4939552"/>
          </a:xfrm>
          <a:prstGeom prst="rect">
            <a:avLst/>
          </a:prstGeom>
        </p:spPr>
      </p:pic>
      <p:sp>
        <p:nvSpPr>
          <p:cNvPr id="23" name="Rectangle 22"/>
          <p:cNvSpPr/>
          <p:nvPr/>
        </p:nvSpPr>
        <p:spPr>
          <a:xfrm>
            <a:off x="9084083" y="1934959"/>
            <a:ext cx="2988083" cy="3520964"/>
          </a:xfrm>
          <a:prstGeom prst="rect">
            <a:avLst/>
          </a:prstGeom>
        </p:spPr>
        <p:txBody>
          <a:bodyPr wrap="square">
            <a:spAutoFit/>
          </a:bodyPr>
          <a:lstStyle/>
          <a:p>
            <a:pPr defTabSz="914102" fontAlgn="base">
              <a:lnSpc>
                <a:spcPct val="90000"/>
              </a:lnSpc>
              <a:spcBef>
                <a:spcPct val="0"/>
              </a:spcBef>
              <a:spcAft>
                <a:spcPts val="980"/>
              </a:spcAft>
              <a:defRPr/>
            </a:pPr>
            <a:r>
              <a:rPr lang="en-US" sz="1600" b="1" dirty="0">
                <a:gradFill>
                  <a:gsLst>
                    <a:gs pos="0">
                      <a:srgbClr val="FFFFFF"/>
                    </a:gs>
                    <a:gs pos="100000">
                      <a:srgbClr val="FFFFFF"/>
                    </a:gs>
                  </a:gsLst>
                  <a:lin ang="5400000" scaled="0"/>
                </a:gradFill>
                <a:latin typeface="Segoe UI Semilight"/>
                <a:ea typeface="Segoe UI" pitchFamily="34" charset="0"/>
                <a:cs typeface="Segoe UI" pitchFamily="34" charset="0"/>
              </a:rPr>
              <a:t>New features for RS2:</a:t>
            </a:r>
          </a:p>
          <a:p>
            <a:pPr marL="285750" indent="-285750" defTabSz="914102" fontAlgn="base">
              <a:lnSpc>
                <a:spcPct val="90000"/>
              </a:lnSpc>
              <a:spcBef>
                <a:spcPct val="0"/>
              </a:spcBef>
              <a:spcAft>
                <a:spcPts val="980"/>
              </a:spcAft>
              <a:buFont typeface="Wingdings" panose="05000000000000000000" pitchFamily="2" charset="2"/>
              <a:buChar char="§"/>
              <a:defRPr/>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Automated Azure AD join</a:t>
            </a:r>
          </a:p>
          <a:p>
            <a:pPr marL="285750" indent="-285750" defTabSz="914102" fontAlgn="base">
              <a:lnSpc>
                <a:spcPct val="90000"/>
              </a:lnSpc>
              <a:spcBef>
                <a:spcPct val="0"/>
              </a:spcBef>
              <a:spcAft>
                <a:spcPts val="980"/>
              </a:spcAft>
              <a:buFont typeface="Wingdings" panose="05000000000000000000" pitchFamily="2" charset="2"/>
              <a:buChar char="§"/>
              <a:defRPr/>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Enhanced app installation support</a:t>
            </a:r>
          </a:p>
          <a:p>
            <a:pPr marL="285750" indent="-285750" defTabSz="914102" fontAlgn="base">
              <a:lnSpc>
                <a:spcPct val="90000"/>
              </a:lnSpc>
              <a:spcBef>
                <a:spcPct val="0"/>
              </a:spcBef>
              <a:spcAft>
                <a:spcPts val="980"/>
              </a:spcAft>
              <a:buFont typeface="Wingdings" panose="05000000000000000000" pitchFamily="2" charset="2"/>
              <a:buChar char="§"/>
              <a:defRPr/>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PowerShell cmdlets for installing and removing provisioning packages</a:t>
            </a:r>
          </a:p>
          <a:p>
            <a:pPr marL="285750" indent="-285750" defTabSz="914102" fontAlgn="base">
              <a:lnSpc>
                <a:spcPct val="90000"/>
              </a:lnSpc>
              <a:spcBef>
                <a:spcPct val="0"/>
              </a:spcBef>
              <a:spcAft>
                <a:spcPts val="980"/>
              </a:spcAft>
              <a:buFont typeface="Wingdings" panose="05000000000000000000" pitchFamily="2" charset="2"/>
              <a:buChar char="§"/>
              <a:defRPr/>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WCD as a Store application</a:t>
            </a:r>
          </a:p>
          <a:p>
            <a:pPr marL="285750" indent="-285750" defTabSz="914102" fontAlgn="base">
              <a:lnSpc>
                <a:spcPct val="90000"/>
              </a:lnSpc>
              <a:spcBef>
                <a:spcPct val="0"/>
              </a:spcBef>
              <a:spcAft>
                <a:spcPts val="980"/>
              </a:spcAft>
              <a:buFont typeface="Wingdings" panose="05000000000000000000" pitchFamily="2" charset="2"/>
              <a:buChar char="§"/>
              <a:defRPr/>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OEM pre-install removal</a:t>
            </a:r>
          </a:p>
          <a:p>
            <a:pPr marL="285750" indent="-285750" defTabSz="914102" fontAlgn="base">
              <a:lnSpc>
                <a:spcPct val="90000"/>
              </a:lnSpc>
              <a:spcBef>
                <a:spcPct val="0"/>
              </a:spcBef>
              <a:spcAft>
                <a:spcPts val="980"/>
              </a:spcAft>
              <a:buFont typeface="Wingdings" panose="05000000000000000000" pitchFamily="2" charset="2"/>
              <a:buChar char="§"/>
              <a:defRPr/>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Windows Configuration Designer installation via the Windows Store</a:t>
            </a:r>
          </a:p>
        </p:txBody>
      </p:sp>
    </p:spTree>
    <p:extLst>
      <p:ext uri="{BB962C8B-B14F-4D97-AF65-F5344CB8AC3E}">
        <p14:creationId xmlns:p14="http://schemas.microsoft.com/office/powerpoint/2010/main" val="1779434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pc="-98"/>
              <a:t>Bulk Enrollment Video </a:t>
            </a:r>
            <a:endParaRPr lang="en-US"/>
          </a:p>
        </p:txBody>
      </p:sp>
      <p:pic>
        <p:nvPicPr>
          <p:cNvPr id="2" name="Bulk AADJ in RS2 - Tak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5043" y="1263204"/>
            <a:ext cx="8961914" cy="5041076"/>
          </a:xfrm>
          <a:prstGeom prst="rect">
            <a:avLst/>
          </a:prstGeom>
        </p:spPr>
      </p:pic>
    </p:spTree>
    <p:extLst>
      <p:ext uri="{BB962C8B-B14F-4D97-AF65-F5344CB8AC3E}">
        <p14:creationId xmlns:p14="http://schemas.microsoft.com/office/powerpoint/2010/main" val="10959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hlinkClick r:id="" action="ppaction://noaction"/>
          </p:cNvPr>
          <p:cNvSpPr/>
          <p:nvPr>
            <p:custDataLst>
              <p:tags r:id="rId1"/>
            </p:custDataLst>
          </p:nvPr>
        </p:nvSpPr>
        <p:spPr>
          <a:xfrm>
            <a:off x="2661661" y="1130269"/>
            <a:ext cx="9010169" cy="1787846"/>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marL="285750" indent="-285750" defTabSz="913703" fontAlgn="base">
              <a:spcBef>
                <a:spcPct val="0"/>
              </a:spcBef>
              <a:spcAft>
                <a:spcPts val="600"/>
              </a:spcAft>
              <a:buFont typeface="Wingdings" panose="05000000000000000000" pitchFamily="2" charset="2"/>
              <a:buChar char="§"/>
              <a:defRPr/>
            </a:pPr>
            <a:r>
              <a:rPr lang="en-US" sz="1600" dirty="0">
                <a:solidFill>
                  <a:srgbClr val="505050">
                    <a:lumMod val="75000"/>
                  </a:srgbClr>
                </a:solidFill>
              </a:rPr>
              <a:t>Seamless upgrade from PRO -&gt; ENT, PRO -&gt; EDU</a:t>
            </a:r>
          </a:p>
          <a:p>
            <a:pPr defTabSz="913703" fontAlgn="base">
              <a:spcBef>
                <a:spcPct val="0"/>
              </a:spcBef>
              <a:spcAft>
                <a:spcPts val="600"/>
              </a:spcAft>
              <a:defRPr/>
            </a:pPr>
            <a:endParaRPr lang="en-US" sz="1600" dirty="0">
              <a:solidFill>
                <a:srgbClr val="505050">
                  <a:lumMod val="75000"/>
                </a:srgbClr>
              </a:solidFill>
            </a:endParaRPr>
          </a:p>
          <a:p>
            <a:pPr marL="285750" indent="-285750" defTabSz="913703" fontAlgn="base">
              <a:spcBef>
                <a:spcPct val="0"/>
              </a:spcBef>
              <a:spcAft>
                <a:spcPts val="600"/>
              </a:spcAft>
              <a:buFont typeface="Wingdings" panose="05000000000000000000" pitchFamily="2" charset="2"/>
              <a:buChar char="§"/>
              <a:defRPr/>
            </a:pPr>
            <a:r>
              <a:rPr lang="en-US" sz="1600" dirty="0">
                <a:solidFill>
                  <a:srgbClr val="505050">
                    <a:lumMod val="75000"/>
                  </a:srgbClr>
                </a:solidFill>
              </a:rPr>
              <a:t>Support for Desktop, Mobile and Holographic SKUs</a:t>
            </a:r>
          </a:p>
          <a:p>
            <a:pPr defTabSz="913703" fontAlgn="base">
              <a:spcBef>
                <a:spcPct val="0"/>
              </a:spcBef>
              <a:spcAft>
                <a:spcPts val="600"/>
              </a:spcAft>
              <a:defRPr/>
            </a:pPr>
            <a:endParaRPr lang="en-US" sz="1600" dirty="0">
              <a:solidFill>
                <a:srgbClr val="505050">
                  <a:lumMod val="75000"/>
                </a:srgbClr>
              </a:solidFill>
            </a:endParaRPr>
          </a:p>
          <a:p>
            <a:pPr marL="285750" indent="-285750" defTabSz="913703" fontAlgn="base">
              <a:spcBef>
                <a:spcPct val="0"/>
              </a:spcBef>
              <a:spcAft>
                <a:spcPts val="600"/>
              </a:spcAft>
              <a:buFont typeface="Wingdings" panose="05000000000000000000" pitchFamily="2" charset="2"/>
              <a:buChar char="§"/>
              <a:defRPr/>
            </a:pPr>
            <a:r>
              <a:rPr lang="en-US" sz="1600" dirty="0">
                <a:solidFill>
                  <a:srgbClr val="505050">
                    <a:lumMod val="75000"/>
                  </a:srgbClr>
                </a:solidFill>
              </a:rPr>
              <a:t>Architecture built to secure the keys in our service</a:t>
            </a:r>
          </a:p>
        </p:txBody>
      </p:sp>
      <p:sp>
        <p:nvSpPr>
          <p:cNvPr id="2" name="Title 1"/>
          <p:cNvSpPr>
            <a:spLocks noGrp="1"/>
          </p:cNvSpPr>
          <p:nvPr>
            <p:ph type="title"/>
          </p:nvPr>
        </p:nvSpPr>
        <p:spPr/>
        <p:txBody>
          <a:bodyPr/>
          <a:lstStyle/>
          <a:p>
            <a:r>
              <a:rPr lang="en-US"/>
              <a:t>Windows 10 Edition Upgrade</a:t>
            </a:r>
          </a:p>
        </p:txBody>
      </p:sp>
      <p:sp>
        <p:nvSpPr>
          <p:cNvPr id="20" name="Rectangle 19">
            <a:hlinkClick r:id="" action="ppaction://noaction"/>
          </p:cNvPr>
          <p:cNvSpPr/>
          <p:nvPr>
            <p:custDataLst>
              <p:tags r:id="rId2"/>
            </p:custDataLst>
          </p:nvPr>
        </p:nvSpPr>
        <p:spPr>
          <a:xfrm>
            <a:off x="520701" y="1130270"/>
            <a:ext cx="1965232" cy="1787845"/>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27" tIns="45686" rIns="68527" bIns="45686" rtlCol="0" anchor="ctr"/>
          <a:lstStyle/>
          <a:p>
            <a:pPr algn="ctr" defTabSz="914363">
              <a:lnSpc>
                <a:spcPct val="90000"/>
              </a:lnSpc>
              <a:spcBef>
                <a:spcPct val="20000"/>
              </a:spcBef>
              <a:buClr>
                <a:srgbClr val="FFFFFF"/>
              </a:buClr>
              <a:buSzPct val="90000"/>
              <a:defRPr/>
            </a:pPr>
            <a:r>
              <a:rPr lang="en-US" sz="1600" b="1">
                <a:solidFill>
                  <a:srgbClr val="FFFFFF"/>
                </a:solidFill>
                <a:latin typeface="Segoe UI"/>
                <a:cs typeface="Segoe UI Light" panose="020B0502040204020203" pitchFamily="34" charset="0"/>
              </a:rPr>
              <a:t>Edition Upgrade</a:t>
            </a:r>
          </a:p>
        </p:txBody>
      </p:sp>
      <p:sp>
        <p:nvSpPr>
          <p:cNvPr id="8" name="Title 1"/>
          <p:cNvSpPr txBox="1">
            <a:spLocks/>
          </p:cNvSpPr>
          <p:nvPr/>
        </p:nvSpPr>
        <p:spPr>
          <a:xfrm>
            <a:off x="270759" y="811573"/>
            <a:ext cx="11652805" cy="399711"/>
          </a:xfrm>
          <a:prstGeom prst="rect">
            <a:avLst/>
          </a:prstGeom>
        </p:spPr>
        <p:txBody>
          <a:bodyPr vert="horz" wrap="square" lIns="146304" tIns="91440" rIns="146304" bIns="91440" rtlCol="0" anchor="t">
            <a:noAutofit/>
          </a:bodyPr>
          <a:lstStyle>
            <a:lvl1pPr algn="l" defTabSz="914163" rtl="0" eaLnBrk="1" latinLnBrk="0" hangingPunct="1">
              <a:lnSpc>
                <a:spcPct val="90000"/>
              </a:lnSpc>
              <a:spcBef>
                <a:spcPct val="0"/>
              </a:spcBef>
              <a:buNone/>
              <a:defRPr lang="en-US" sz="36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endParaRPr lang="en-GB" sz="2000">
              <a:gradFill>
                <a:gsLst>
                  <a:gs pos="1250">
                    <a:srgbClr val="505050"/>
                  </a:gs>
                  <a:gs pos="100000">
                    <a:srgbClr val="505050"/>
                  </a:gs>
                </a:gsLst>
                <a:lin ang="5400000" scaled="0"/>
              </a:gradFill>
              <a:latin typeface="Segoe UI Light"/>
            </a:endParaRPr>
          </a:p>
        </p:txBody>
      </p:sp>
      <p:pic>
        <p:nvPicPr>
          <p:cNvPr id="10" name="Picture 9"/>
          <p:cNvPicPr>
            <a:picLocks noChangeAspect="1"/>
          </p:cNvPicPr>
          <p:nvPr/>
        </p:nvPicPr>
        <p:blipFill rotWithShape="1">
          <a:blip r:embed="rId5"/>
          <a:srcRect r="30973" b="16979"/>
          <a:stretch/>
        </p:blipFill>
        <p:spPr>
          <a:xfrm>
            <a:off x="4356322" y="3262881"/>
            <a:ext cx="3481677" cy="2412908"/>
          </a:xfrm>
          <a:prstGeom prst="rect">
            <a:avLst/>
          </a:prstGeom>
          <a:ln>
            <a:solidFill>
              <a:schemeClr val="bg1"/>
            </a:solidFill>
          </a:ln>
        </p:spPr>
      </p:pic>
      <p:pic>
        <p:nvPicPr>
          <p:cNvPr id="11" name="Picture 10"/>
          <p:cNvPicPr>
            <a:picLocks noChangeAspect="1"/>
          </p:cNvPicPr>
          <p:nvPr/>
        </p:nvPicPr>
        <p:blipFill>
          <a:blip r:embed="rId6"/>
          <a:stretch>
            <a:fillRect/>
          </a:stretch>
        </p:blipFill>
        <p:spPr>
          <a:xfrm>
            <a:off x="8128531" y="3237389"/>
            <a:ext cx="3543299" cy="2438400"/>
          </a:xfrm>
          <a:prstGeom prst="rect">
            <a:avLst/>
          </a:prstGeom>
          <a:ln>
            <a:solidFill>
              <a:schemeClr val="bg1"/>
            </a:solidFill>
          </a:ln>
        </p:spPr>
      </p:pic>
      <p:pic>
        <p:nvPicPr>
          <p:cNvPr id="4" name="Picture 3"/>
          <p:cNvPicPr>
            <a:picLocks noChangeAspect="1"/>
          </p:cNvPicPr>
          <p:nvPr/>
        </p:nvPicPr>
        <p:blipFill>
          <a:blip r:embed="rId7"/>
          <a:stretch>
            <a:fillRect/>
          </a:stretch>
        </p:blipFill>
        <p:spPr>
          <a:xfrm>
            <a:off x="269240" y="3923189"/>
            <a:ext cx="4018761" cy="1066800"/>
          </a:xfrm>
          <a:prstGeom prst="rect">
            <a:avLst/>
          </a:prstGeom>
        </p:spPr>
      </p:pic>
      <p:sp>
        <p:nvSpPr>
          <p:cNvPr id="3" name="TextBox 2">
            <a:extLst>
              <a:ext uri="{FF2B5EF4-FFF2-40B4-BE49-F238E27FC236}">
                <a16:creationId xmlns:a16="http://schemas.microsoft.com/office/drawing/2014/main" id="{DB51708B-11F3-44CC-A976-5F5DFC1CFD21}"/>
              </a:ext>
            </a:extLst>
          </p:cNvPr>
          <p:cNvSpPr txBox="1"/>
          <p:nvPr/>
        </p:nvSpPr>
        <p:spPr>
          <a:xfrm>
            <a:off x="213131" y="5816409"/>
            <a:ext cx="11652805" cy="11264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1709 Update - </a:t>
            </a:r>
            <a:r>
              <a:rPr lang="en-US" b="1" u="sng" dirty="0"/>
              <a:t>Windows 10 Subscription Activation </a:t>
            </a:r>
            <a:r>
              <a:rPr lang="en-US" dirty="0"/>
              <a:t>lets you deploy Windows 10 Enterprise in your organization with no keys and no reboots using a list of subscribed users. When a subscribed user signs in on their Windows 10 Pro device, features that are Enterprise-only are automatically enabled.</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8271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68DA-410C-4E8B-A680-B78404496585}"/>
              </a:ext>
            </a:extLst>
          </p:cNvPr>
          <p:cNvSpPr>
            <a:spLocks noGrp="1"/>
          </p:cNvSpPr>
          <p:nvPr>
            <p:ph type="title"/>
          </p:nvPr>
        </p:nvSpPr>
        <p:spPr>
          <a:xfrm>
            <a:off x="261865" y="1799295"/>
            <a:ext cx="10792731" cy="765564"/>
          </a:xfrm>
        </p:spPr>
        <p:txBody>
          <a:bodyPr/>
          <a:lstStyle/>
          <a:p>
            <a:r>
              <a:rPr lang="en-GB" sz="4800" spc="0" dirty="0">
                <a:ln w="0"/>
                <a:solidFill>
                  <a:schemeClr val="accent1"/>
                </a:solidFill>
                <a:effectLst>
                  <a:outerShdw blurRad="38100" dist="25400" dir="5400000" algn="ctr" rotWithShape="0">
                    <a:srgbClr val="6E747A">
                      <a:alpha val="43000"/>
                    </a:srgbClr>
                  </a:outerShdw>
                </a:effectLst>
              </a:rPr>
              <a:t>Windows Autopilot</a:t>
            </a:r>
            <a:endParaRPr lang="en-US" sz="4800"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901267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1AA3-3048-4B46-A5E6-B005D82DE894}"/>
              </a:ext>
            </a:extLst>
          </p:cNvPr>
          <p:cNvSpPr>
            <a:spLocks noGrp="1"/>
          </p:cNvSpPr>
          <p:nvPr>
            <p:ph type="title"/>
          </p:nvPr>
        </p:nvSpPr>
        <p:spPr/>
        <p:txBody>
          <a:bodyPr/>
          <a:lstStyle/>
          <a:p>
            <a:r>
              <a:rPr lang="en-GB" dirty="0"/>
              <a:t>Why Windows </a:t>
            </a:r>
            <a:r>
              <a:rPr lang="en-GB" spc="0" dirty="0">
                <a:ln w="0"/>
                <a:solidFill>
                  <a:schemeClr val="accent1"/>
                </a:solidFill>
                <a:effectLst>
                  <a:outerShdw blurRad="38100" dist="25400" dir="5400000" algn="ctr" rotWithShape="0">
                    <a:srgbClr val="6E747A">
                      <a:alpha val="43000"/>
                    </a:srgbClr>
                  </a:outerShdw>
                </a:effectLst>
              </a:rPr>
              <a:t>Autopilot</a:t>
            </a:r>
            <a:endParaRPr lang="en-US" dirty="0"/>
          </a:p>
        </p:txBody>
      </p:sp>
      <p:pic>
        <p:nvPicPr>
          <p:cNvPr id="5" name="Picture 4">
            <a:extLst>
              <a:ext uri="{FF2B5EF4-FFF2-40B4-BE49-F238E27FC236}">
                <a16:creationId xmlns:a16="http://schemas.microsoft.com/office/drawing/2014/main" id="{0D558857-26AE-48AC-A482-672DD5024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7780"/>
            <a:ext cx="12192000" cy="5228878"/>
          </a:xfrm>
          <a:prstGeom prst="rect">
            <a:avLst/>
          </a:prstGeom>
        </p:spPr>
      </p:pic>
      <p:pic>
        <p:nvPicPr>
          <p:cNvPr id="6" name="Picture 5">
            <a:extLst>
              <a:ext uri="{FF2B5EF4-FFF2-40B4-BE49-F238E27FC236}">
                <a16:creationId xmlns:a16="http://schemas.microsoft.com/office/drawing/2014/main" id="{096A84E8-6BCB-40A1-A04D-78B9F69314C2}"/>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1067780"/>
            <a:ext cx="12192000" cy="5228878"/>
          </a:xfrm>
          <a:prstGeom prst="rect">
            <a:avLst/>
          </a:prstGeom>
        </p:spPr>
      </p:pic>
      <p:sp>
        <p:nvSpPr>
          <p:cNvPr id="7" name="Rectangle 6">
            <a:extLst>
              <a:ext uri="{FF2B5EF4-FFF2-40B4-BE49-F238E27FC236}">
                <a16:creationId xmlns:a16="http://schemas.microsoft.com/office/drawing/2014/main" id="{E1CCF4D3-1F35-44E2-BB2F-B72245313CEE}"/>
              </a:ext>
            </a:extLst>
          </p:cNvPr>
          <p:cNvSpPr/>
          <p:nvPr/>
        </p:nvSpPr>
        <p:spPr>
          <a:xfrm>
            <a:off x="368711" y="1582341"/>
            <a:ext cx="5542936" cy="3970318"/>
          </a:xfrm>
          <a:prstGeom prst="rect">
            <a:avLst/>
          </a:prstGeom>
        </p:spPr>
        <p:txBody>
          <a:bodyPr wrap="square">
            <a:spAutoFit/>
          </a:bodyPr>
          <a:lstStyle/>
          <a:p>
            <a:endParaRPr lang="en-US" b="1" dirty="0">
              <a:solidFill>
                <a:srgbClr val="000000"/>
              </a:solidFill>
              <a:latin typeface="Segoe UI" panose="020B0502040204020203" pitchFamily="34" charset="0"/>
            </a:endParaRPr>
          </a:p>
          <a:p>
            <a:endParaRPr lang="en-US" b="1"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Out of the box and ready to go</a:t>
            </a:r>
          </a:p>
          <a:p>
            <a:r>
              <a:rPr lang="en-US" dirty="0">
                <a:solidFill>
                  <a:srgbClr val="000000"/>
                </a:solidFill>
                <a:latin typeface="Segoe UI" panose="020B0502040204020203" pitchFamily="34" charset="0"/>
              </a:rPr>
              <a:t>Unbox your new Windows device and turn it on. Windows Autopilot configures it from the cloud— with a few simple clicks, the device becomes business-ready.</a:t>
            </a:r>
          </a:p>
          <a:p>
            <a:endParaRPr lang="en-GB" dirty="0">
              <a:solidFill>
                <a:srgbClr val="000000"/>
              </a:solidFill>
              <a:latin typeface="Segoe UI" panose="020B0502040204020203" pitchFamily="34" charset="0"/>
            </a:endParaRPr>
          </a:p>
          <a:p>
            <a:endParaRPr lang="en-GB" dirty="0">
              <a:solidFill>
                <a:srgbClr val="000000"/>
              </a:solidFill>
              <a:latin typeface="Segoe UI" panose="020B0502040204020203" pitchFamily="34" charset="0"/>
            </a:endParaRPr>
          </a:p>
          <a:p>
            <a:endParaRPr lang="en-US"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Move to the cloud at your own pace</a:t>
            </a:r>
          </a:p>
          <a:p>
            <a:r>
              <a:rPr lang="en-US" dirty="0">
                <a:solidFill>
                  <a:srgbClr val="000000"/>
                </a:solidFill>
                <a:latin typeface="Segoe UI" panose="020B0502040204020203" pitchFamily="34" charset="0"/>
              </a:rPr>
              <a:t>Windows Autopilot can join devices to Azure Active Directory and enroll them in mobile device management.</a:t>
            </a:r>
            <a:endParaRPr lang="en-US" b="0" i="0" dirty="0">
              <a:solidFill>
                <a:srgbClr val="000000"/>
              </a:solidFill>
              <a:effectLst/>
              <a:latin typeface="Segoe UI" panose="020B0502040204020203" pitchFamily="34" charset="0"/>
            </a:endParaRPr>
          </a:p>
        </p:txBody>
      </p:sp>
      <p:sp>
        <p:nvSpPr>
          <p:cNvPr id="8" name="Rectangle 7">
            <a:extLst>
              <a:ext uri="{FF2B5EF4-FFF2-40B4-BE49-F238E27FC236}">
                <a16:creationId xmlns:a16="http://schemas.microsoft.com/office/drawing/2014/main" id="{40BBA93F-6451-4D9E-A889-F1E6A8A22C74}"/>
              </a:ext>
            </a:extLst>
          </p:cNvPr>
          <p:cNvSpPr/>
          <p:nvPr/>
        </p:nvSpPr>
        <p:spPr>
          <a:xfrm>
            <a:off x="6280355" y="1653512"/>
            <a:ext cx="5466735" cy="3693319"/>
          </a:xfrm>
          <a:prstGeom prst="rect">
            <a:avLst/>
          </a:prstGeom>
        </p:spPr>
        <p:txBody>
          <a:bodyPr wrap="square">
            <a:spAutoFit/>
          </a:bodyPr>
          <a:lstStyle/>
          <a:p>
            <a:endParaRPr lang="en-US" b="1" dirty="0">
              <a:solidFill>
                <a:srgbClr val="000000"/>
              </a:solidFill>
              <a:latin typeface="Segoe UI" panose="020B0502040204020203" pitchFamily="34" charset="0"/>
            </a:endParaRPr>
          </a:p>
          <a:p>
            <a:endParaRPr lang="en-US" b="1"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Keep track of the whole process</a:t>
            </a:r>
          </a:p>
          <a:p>
            <a:r>
              <a:rPr lang="en-US" dirty="0">
                <a:solidFill>
                  <a:srgbClr val="000000"/>
                </a:solidFill>
                <a:latin typeface="Segoe UI" panose="020B0502040204020203" pitchFamily="34" charset="0"/>
              </a:rPr>
              <a:t>With Windows Autopilot, users can see how configuration is progressing.</a:t>
            </a:r>
          </a:p>
          <a:p>
            <a:endParaRPr lang="en-GB" dirty="0">
              <a:solidFill>
                <a:srgbClr val="000000"/>
              </a:solidFill>
              <a:latin typeface="Segoe UI" panose="020B0502040204020203" pitchFamily="34" charset="0"/>
            </a:endParaRPr>
          </a:p>
          <a:p>
            <a:endParaRPr lang="en-GB" dirty="0">
              <a:solidFill>
                <a:srgbClr val="000000"/>
              </a:solidFill>
              <a:latin typeface="Segoe UI" panose="020B0502040204020203" pitchFamily="34" charset="0"/>
            </a:endParaRPr>
          </a:p>
          <a:p>
            <a:endParaRPr lang="en-GB" dirty="0">
              <a:solidFill>
                <a:srgbClr val="000000"/>
              </a:solidFill>
              <a:latin typeface="Segoe UI" panose="020B0502040204020203" pitchFamily="34" charset="0"/>
            </a:endParaRPr>
          </a:p>
          <a:p>
            <a:endParaRPr lang="en-GB" dirty="0">
              <a:solidFill>
                <a:srgbClr val="000000"/>
              </a:solidFill>
              <a:latin typeface="Segoe UI" panose="020B0502040204020203" pitchFamily="34" charset="0"/>
            </a:endParaRPr>
          </a:p>
          <a:p>
            <a:endParaRPr lang="en-US"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Provisioning minus the hassle</a:t>
            </a:r>
          </a:p>
          <a:p>
            <a:r>
              <a:rPr lang="en-US" dirty="0">
                <a:solidFill>
                  <a:srgbClr val="000000"/>
                </a:solidFill>
                <a:latin typeface="Segoe UI" panose="020B0502040204020203" pitchFamily="34" charset="0"/>
              </a:rPr>
              <a:t>Deliver a better user experience with personalization and fewer steps to set up.</a:t>
            </a:r>
          </a:p>
        </p:txBody>
      </p:sp>
    </p:spTree>
    <p:extLst>
      <p:ext uri="{BB962C8B-B14F-4D97-AF65-F5344CB8AC3E}">
        <p14:creationId xmlns:p14="http://schemas.microsoft.com/office/powerpoint/2010/main" val="309404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010B-9975-4599-9581-39685917FD72}"/>
              </a:ext>
            </a:extLst>
          </p:cNvPr>
          <p:cNvSpPr>
            <a:spLocks noGrp="1"/>
          </p:cNvSpPr>
          <p:nvPr>
            <p:ph type="title"/>
          </p:nvPr>
        </p:nvSpPr>
        <p:spPr/>
        <p:txBody>
          <a:bodyPr/>
          <a:lstStyle/>
          <a:p>
            <a:r>
              <a:rPr lang="en-GB" dirty="0"/>
              <a:t>Windows </a:t>
            </a:r>
            <a:r>
              <a:rPr lang="en-GB" spc="0" dirty="0">
                <a:ln w="0"/>
                <a:solidFill>
                  <a:schemeClr val="accent1"/>
                </a:solidFill>
                <a:effectLst>
                  <a:outerShdw blurRad="38100" dist="25400" dir="5400000" algn="ctr" rotWithShape="0">
                    <a:srgbClr val="6E747A">
                      <a:alpha val="43000"/>
                    </a:srgbClr>
                  </a:outerShdw>
                </a:effectLst>
              </a:rPr>
              <a:t>Autopilot</a:t>
            </a:r>
            <a:r>
              <a:rPr lang="en-GB" dirty="0"/>
              <a:t> Features</a:t>
            </a:r>
            <a:endParaRPr lang="en-US" dirty="0"/>
          </a:p>
        </p:txBody>
      </p:sp>
      <p:sp>
        <p:nvSpPr>
          <p:cNvPr id="3" name="Text Placeholder 2">
            <a:extLst>
              <a:ext uri="{FF2B5EF4-FFF2-40B4-BE49-F238E27FC236}">
                <a16:creationId xmlns:a16="http://schemas.microsoft.com/office/drawing/2014/main" id="{E19B095D-19CE-4C76-B158-CB538DBF5F42}"/>
              </a:ext>
            </a:extLst>
          </p:cNvPr>
          <p:cNvSpPr>
            <a:spLocks noGrp="1"/>
          </p:cNvSpPr>
          <p:nvPr>
            <p:ph type="body" sz="quarter" idx="10"/>
          </p:nvPr>
        </p:nvSpPr>
        <p:spPr>
          <a:xfrm>
            <a:off x="269240" y="1189177"/>
            <a:ext cx="11655078" cy="1824859"/>
          </a:xfrm>
        </p:spPr>
        <p:txBody>
          <a:bodyPr/>
          <a:lstStyle/>
          <a:p>
            <a:pPr algn="ctr"/>
            <a:r>
              <a:rPr lang="en-US" sz="2000" dirty="0"/>
              <a:t>Windows Autopilot provides set up and pre-configuration services for new devices, so they're ready for productive use right out of the box.</a:t>
            </a:r>
          </a:p>
          <a:p>
            <a:br>
              <a:rPr lang="en-US" dirty="0"/>
            </a:br>
            <a:endParaRPr lang="en-US" dirty="0"/>
          </a:p>
        </p:txBody>
      </p:sp>
      <p:pic>
        <p:nvPicPr>
          <p:cNvPr id="4" name="Picture 3">
            <a:extLst>
              <a:ext uri="{FF2B5EF4-FFF2-40B4-BE49-F238E27FC236}">
                <a16:creationId xmlns:a16="http://schemas.microsoft.com/office/drawing/2014/main" id="{C29DAA36-F2F3-45A1-BE42-28D059A85D53}"/>
              </a:ext>
            </a:extLst>
          </p:cNvPr>
          <p:cNvPicPr>
            <a:picLocks noChangeAspect="1"/>
          </p:cNvPicPr>
          <p:nvPr/>
        </p:nvPicPr>
        <p:blipFill>
          <a:blip r:embed="rId4"/>
          <a:stretch>
            <a:fillRect/>
          </a:stretch>
        </p:blipFill>
        <p:spPr>
          <a:xfrm>
            <a:off x="0" y="1954065"/>
            <a:ext cx="12192000" cy="4614421"/>
          </a:xfrm>
          <a:prstGeom prst="rect">
            <a:avLst/>
          </a:prstGeom>
        </p:spPr>
      </p:pic>
      <p:pic>
        <p:nvPicPr>
          <p:cNvPr id="5" name="Picture 4">
            <a:extLst>
              <a:ext uri="{FF2B5EF4-FFF2-40B4-BE49-F238E27FC236}">
                <a16:creationId xmlns:a16="http://schemas.microsoft.com/office/drawing/2014/main" id="{315386EE-CCDD-4B8E-BC20-A669BE9AD3FA}"/>
              </a:ext>
            </a:extLst>
          </p:cNvPr>
          <p:cNvPicPr>
            <a:picLocks noChangeAspect="1"/>
          </p:cNvPicPr>
          <p:nvPr/>
        </p:nvPicPr>
        <p:blipFill>
          <a:blip r:embed="rId5"/>
          <a:stretch>
            <a:fillRect/>
          </a:stretch>
        </p:blipFill>
        <p:spPr>
          <a:xfrm>
            <a:off x="0" y="1954065"/>
            <a:ext cx="12192000" cy="4614421"/>
          </a:xfrm>
          <a:prstGeom prst="rect">
            <a:avLst/>
          </a:prstGeom>
        </p:spPr>
      </p:pic>
      <p:sp>
        <p:nvSpPr>
          <p:cNvPr id="7" name="Rectangle 6">
            <a:extLst>
              <a:ext uri="{FF2B5EF4-FFF2-40B4-BE49-F238E27FC236}">
                <a16:creationId xmlns:a16="http://schemas.microsoft.com/office/drawing/2014/main" id="{949BC4F1-FE99-4B4D-9413-94963FF77C4A}"/>
              </a:ext>
            </a:extLst>
          </p:cNvPr>
          <p:cNvSpPr/>
          <p:nvPr/>
        </p:nvSpPr>
        <p:spPr>
          <a:xfrm>
            <a:off x="1017638" y="2044005"/>
            <a:ext cx="10640961" cy="1384995"/>
          </a:xfrm>
          <a:prstGeom prst="rect">
            <a:avLst/>
          </a:prstGeom>
        </p:spPr>
        <p:txBody>
          <a:bodyPr wrap="square">
            <a:spAutoFit/>
          </a:bodyPr>
          <a:lstStyle/>
          <a:p>
            <a:pPr algn="ctr"/>
            <a:r>
              <a:rPr lang="en-US" sz="2800" b="1" dirty="0">
                <a:solidFill>
                  <a:srgbClr val="000000"/>
                </a:solidFill>
                <a:latin typeface="Segoe UI" panose="020B0502040204020203" pitchFamily="34" charset="0"/>
              </a:rPr>
              <a:t>Windows </a:t>
            </a:r>
            <a:r>
              <a:rPr lang="en-US" sz="28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rPr>
              <a:t>Autopilot</a:t>
            </a:r>
            <a:r>
              <a:rPr lang="en-US" sz="2800" b="1" dirty="0">
                <a:solidFill>
                  <a:srgbClr val="000000"/>
                </a:solidFill>
                <a:latin typeface="Segoe UI" panose="020B0502040204020203" pitchFamily="34" charset="0"/>
              </a:rPr>
              <a:t> self-deploying device</a:t>
            </a:r>
          </a:p>
          <a:p>
            <a:pPr algn="ctr"/>
            <a:r>
              <a:rPr lang="en-US" sz="2800" dirty="0">
                <a:solidFill>
                  <a:srgbClr val="000000"/>
                </a:solidFill>
                <a:latin typeface="Segoe UI" panose="020B0502040204020203" pitchFamily="34" charset="0"/>
              </a:rPr>
              <a:t>Enjoy zero-touch provisioning - just plug the device into ethernet, power it on, and watch Windows Autopilot do its </a:t>
            </a:r>
            <a:r>
              <a:rPr lang="en-US" sz="2800" dirty="0">
                <a:ln>
                  <a:solidFill>
                    <a:schemeClr val="tx1"/>
                  </a:solidFill>
                </a:ln>
                <a:solidFill>
                  <a:srgbClr val="FFFF00"/>
                </a:solidFill>
                <a:latin typeface="Segoe UI" panose="020B0502040204020203" pitchFamily="34" charset="0"/>
              </a:rPr>
              <a:t>magic</a:t>
            </a:r>
            <a:r>
              <a:rPr lang="en-US" sz="2800" dirty="0">
                <a:solidFill>
                  <a:srgbClr val="000000"/>
                </a:solidFill>
                <a:latin typeface="Segoe UI" panose="020B0502040204020203" pitchFamily="34" charset="0"/>
              </a:rPr>
              <a:t>.</a:t>
            </a:r>
            <a:endParaRPr lang="en-US" sz="2800" b="0" i="0" dirty="0">
              <a:solidFill>
                <a:srgbClr val="000000"/>
              </a:solidFill>
              <a:effectLst/>
              <a:latin typeface="Segoe UI" panose="020B0502040204020203" pitchFamily="34" charset="0"/>
            </a:endParaRPr>
          </a:p>
        </p:txBody>
      </p:sp>
      <p:pic>
        <p:nvPicPr>
          <p:cNvPr id="1028" name="Picture 4" descr="Resultado de imagen para magic png">
            <a:extLst>
              <a:ext uri="{FF2B5EF4-FFF2-40B4-BE49-F238E27FC236}">
                <a16:creationId xmlns:a16="http://schemas.microsoft.com/office/drawing/2014/main" id="{EFE4E062-9E2C-496B-A49B-DAB1F22BA8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8299" y="3778922"/>
            <a:ext cx="1675785" cy="21651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a:extLst>
              <a:ext uri="{FF2B5EF4-FFF2-40B4-BE49-F238E27FC236}">
                <a16:creationId xmlns:a16="http://schemas.microsoft.com/office/drawing/2014/main" id="{E8D6D983-7510-4FD7-83C9-F00ABEDFCABF}"/>
              </a:ext>
            </a:extLst>
          </p:cNvPr>
          <p:cNvGraphicFramePr>
            <a:graphicFrameLocks noChangeAspect="1"/>
          </p:cNvGraphicFramePr>
          <p:nvPr>
            <p:extLst>
              <p:ext uri="{D42A27DB-BD31-4B8C-83A1-F6EECF244321}">
                <p14:modId xmlns:p14="http://schemas.microsoft.com/office/powerpoint/2010/main" val="2791381202"/>
              </p:ext>
            </p:extLst>
          </p:nvPr>
        </p:nvGraphicFramePr>
        <p:xfrm>
          <a:off x="0" y="1954064"/>
          <a:ext cx="12192000" cy="4613445"/>
        </p:xfrm>
        <a:graphic>
          <a:graphicData uri="http://schemas.openxmlformats.org/presentationml/2006/ole">
            <mc:AlternateContent xmlns:mc="http://schemas.openxmlformats.org/markup-compatibility/2006">
              <mc:Choice xmlns:v="urn:schemas-microsoft-com:vml" Requires="v">
                <p:oleObj spid="_x0000_s1026" r:id="rId7" imgW="16253640" imgH="6158520" progId="">
                  <p:embed/>
                </p:oleObj>
              </mc:Choice>
              <mc:Fallback>
                <p:oleObj r:id="rId7" imgW="16253640" imgH="6158520" progId="">
                  <p:embed/>
                  <p:pic>
                    <p:nvPicPr>
                      <p:cNvPr id="9" name="Object 8">
                        <a:extLst>
                          <a:ext uri="{FF2B5EF4-FFF2-40B4-BE49-F238E27FC236}">
                            <a16:creationId xmlns:a16="http://schemas.microsoft.com/office/drawing/2014/main" id="{E8D6D983-7510-4FD7-83C9-F00ABEDFCABF}"/>
                          </a:ext>
                        </a:extLst>
                      </p:cNvPr>
                      <p:cNvPicPr/>
                      <p:nvPr/>
                    </p:nvPicPr>
                    <p:blipFill>
                      <a:blip r:embed="rId8"/>
                      <a:stretch>
                        <a:fillRect/>
                      </a:stretch>
                    </p:blipFill>
                    <p:spPr>
                      <a:xfrm>
                        <a:off x="0" y="1954064"/>
                        <a:ext cx="12192000" cy="4613445"/>
                      </a:xfrm>
                      <a:prstGeom prst="rect">
                        <a:avLst/>
                      </a:prstGeom>
                    </p:spPr>
                  </p:pic>
                </p:oleObj>
              </mc:Fallback>
            </mc:AlternateContent>
          </a:graphicData>
        </a:graphic>
      </p:graphicFrame>
    </p:spTree>
    <p:extLst>
      <p:ext uri="{BB962C8B-B14F-4D97-AF65-F5344CB8AC3E}">
        <p14:creationId xmlns:p14="http://schemas.microsoft.com/office/powerpoint/2010/main" val="66064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3">
                                            <p:txEl>
                                              <p:pRg st="0" end="0"/>
                                            </p:txEl>
                                          </p:spTgt>
                                        </p:tgtEl>
                                      </p:cBhvr>
                                    </p:animEffect>
                                    <p:set>
                                      <p:cBhvr>
                                        <p:cTn id="45" dur="1" fill="hold">
                                          <p:stCondLst>
                                            <p:cond delay="499"/>
                                          </p:stCondLst>
                                        </p:cTn>
                                        <p:tgtEl>
                                          <p:spTgt spid="3">
                                            <p:txEl>
                                              <p:pRg st="0" end="0"/>
                                            </p:txEl>
                                          </p:spTgt>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
                                            <p:txEl>
                                              <p:pRg st="1" end="1"/>
                                            </p:txEl>
                                          </p:spTgt>
                                        </p:tgtEl>
                                      </p:cBhvr>
                                    </p:animEffect>
                                    <p:set>
                                      <p:cBhvr>
                                        <p:cTn id="48" dur="1" fill="hold">
                                          <p:stCondLst>
                                            <p:cond delay="499"/>
                                          </p:stCondLst>
                                        </p:cTn>
                                        <p:tgtEl>
                                          <p:spTgt spid="3">
                                            <p:txEl>
                                              <p:pRg st="1" end="1"/>
                                            </p:txEl>
                                          </p:spTgt>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7">
                                            <p:txEl>
                                              <p:pRg st="0" end="0"/>
                                            </p:txEl>
                                          </p:spTgt>
                                        </p:tgtEl>
                                        <p:attrNameLst>
                                          <p:attrName>style.visibility</p:attrName>
                                        </p:attrNameLst>
                                      </p:cBhvr>
                                      <p:to>
                                        <p:strVal val="visible"/>
                                      </p:to>
                                    </p:set>
                                    <p:animEffect transition="in" filter="fade">
                                      <p:cBhvr>
                                        <p:cTn id="52" dur="500"/>
                                        <p:tgtEl>
                                          <p:spTgt spid="7">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animEffect transition="in" filter="fade">
                                      <p:cBhvr>
                                        <p:cTn id="55" dur="500"/>
                                        <p:tgtEl>
                                          <p:spTgt spid="7">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028"/>
                                        </p:tgtEl>
                                        <p:attrNameLst>
                                          <p:attrName>style.visibility</p:attrName>
                                        </p:attrNameLst>
                                      </p:cBhvr>
                                      <p:to>
                                        <p:strVal val="visible"/>
                                      </p:to>
                                    </p:set>
                                    <p:animEffect transition="in" filter="fade">
                                      <p:cBhvr>
                                        <p:cTn id="5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Rectangle 433">
            <a:extLst>
              <a:ext uri="{FF2B5EF4-FFF2-40B4-BE49-F238E27FC236}">
                <a16:creationId xmlns:a16="http://schemas.microsoft.com/office/drawing/2014/main" id="{4CB8858B-A455-463A-983F-33F7B97A885D}"/>
              </a:ext>
            </a:extLst>
          </p:cNvPr>
          <p:cNvSpPr/>
          <p:nvPr/>
        </p:nvSpPr>
        <p:spPr>
          <a:xfrm>
            <a:off x="1730" y="973"/>
            <a:ext cx="12188542" cy="148604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049">
              <a:defRPr/>
            </a:pPr>
            <a:endParaRPr lang="en-US">
              <a:solidFill>
                <a:schemeClr val="accent1">
                  <a:lumMod val="50000"/>
                </a:schemeClr>
              </a:solidFill>
              <a:latin typeface="Segoe UI"/>
            </a:endParaRPr>
          </a:p>
        </p:txBody>
      </p:sp>
      <p:sp>
        <p:nvSpPr>
          <p:cNvPr id="435" name="Rectangle 434">
            <a:extLst>
              <a:ext uri="{FF2B5EF4-FFF2-40B4-BE49-F238E27FC236}">
                <a16:creationId xmlns:a16="http://schemas.microsoft.com/office/drawing/2014/main" id="{F960F277-4AC5-41A5-BDB5-4C60B4DA2F40}"/>
              </a:ext>
            </a:extLst>
          </p:cNvPr>
          <p:cNvSpPr/>
          <p:nvPr/>
        </p:nvSpPr>
        <p:spPr>
          <a:xfrm>
            <a:off x="1730" y="973"/>
            <a:ext cx="12188542" cy="1486049"/>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049">
              <a:defRPr/>
            </a:pPr>
            <a:endParaRPr lang="en-US">
              <a:solidFill>
                <a:schemeClr val="accent1">
                  <a:lumMod val="50000"/>
                </a:schemeClr>
              </a:solidFill>
              <a:latin typeface="Segoe UI"/>
            </a:endParaRPr>
          </a:p>
        </p:txBody>
      </p:sp>
      <p:sp>
        <p:nvSpPr>
          <p:cNvPr id="436" name="Title 1">
            <a:extLst>
              <a:ext uri="{FF2B5EF4-FFF2-40B4-BE49-F238E27FC236}">
                <a16:creationId xmlns:a16="http://schemas.microsoft.com/office/drawing/2014/main" id="{BD2946E2-8EC7-4EE7-B8AC-7CDD0E6E4DC4}"/>
              </a:ext>
            </a:extLst>
          </p:cNvPr>
          <p:cNvSpPr>
            <a:spLocks noGrp="1"/>
          </p:cNvSpPr>
          <p:nvPr>
            <p:ph type="title"/>
          </p:nvPr>
        </p:nvSpPr>
        <p:spPr>
          <a:xfrm>
            <a:off x="266443" y="145427"/>
            <a:ext cx="11654187" cy="899409"/>
          </a:xfrm>
        </p:spPr>
        <p:txBody>
          <a:bodyPr/>
          <a:lstStyle/>
          <a:p>
            <a:pPr algn="ctr"/>
            <a:r>
              <a:rPr lang="en-GB" sz="3598" dirty="0">
                <a:solidFill>
                  <a:schemeClr val="accent1">
                    <a:lumMod val="50000"/>
                  </a:schemeClr>
                </a:solidFill>
                <a:latin typeface="+mn-lt"/>
                <a:ea typeface="Segoe UI Black" panose="020B0A02040204020203" pitchFamily="34" charset="0"/>
                <a:cs typeface="Segoe UI Black" panose="020B0A02040204020203" pitchFamily="34" charset="0"/>
              </a:rPr>
              <a:t> </a:t>
            </a:r>
            <a:endParaRPr lang="en-US" sz="3598" dirty="0">
              <a:solidFill>
                <a:schemeClr val="accent1">
                  <a:lumMod val="50000"/>
                </a:schemeClr>
              </a:solidFill>
              <a:latin typeface="+mn-lt"/>
              <a:ea typeface="Segoe UI Black" panose="020B0A02040204020203" pitchFamily="34" charset="0"/>
              <a:cs typeface="Segoe UI Black" panose="020B0A02040204020203" pitchFamily="34" charset="0"/>
            </a:endParaRPr>
          </a:p>
        </p:txBody>
      </p:sp>
      <p:sp>
        <p:nvSpPr>
          <p:cNvPr id="413" name="Title 1">
            <a:extLst>
              <a:ext uri="{FF2B5EF4-FFF2-40B4-BE49-F238E27FC236}">
                <a16:creationId xmlns:a16="http://schemas.microsoft.com/office/drawing/2014/main" id="{CDD881C9-8EBF-4CF4-812B-08C157C059E0}"/>
              </a:ext>
            </a:extLst>
          </p:cNvPr>
          <p:cNvSpPr txBox="1">
            <a:spLocks/>
          </p:cNvSpPr>
          <p:nvPr/>
        </p:nvSpPr>
        <p:spPr>
          <a:xfrm>
            <a:off x="269240" y="289514"/>
            <a:ext cx="11655840" cy="899665"/>
          </a:xfrm>
          <a:prstGeom prst="rect">
            <a:avLst/>
          </a:prstGeom>
        </p:spPr>
        <p:txBody>
          <a:bodyPr vert="horz" wrap="square" lIns="146304" tIns="91440" rIns="146304" bIns="91440" rtlCol="0" anchor="t">
            <a:noAutofit/>
          </a:bodyPr>
          <a:lst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How it works?</a:t>
            </a:r>
          </a:p>
        </p:txBody>
      </p:sp>
      <p:sp>
        <p:nvSpPr>
          <p:cNvPr id="36" name="Rectangle 35">
            <a:extLst>
              <a:ext uri="{FF2B5EF4-FFF2-40B4-BE49-F238E27FC236}">
                <a16:creationId xmlns:a16="http://schemas.microsoft.com/office/drawing/2014/main" id="{DBE4DE24-DD1B-48B4-9D12-A8899B20F5BC}"/>
              </a:ext>
            </a:extLst>
          </p:cNvPr>
          <p:cNvSpPr/>
          <p:nvPr/>
        </p:nvSpPr>
        <p:spPr>
          <a:xfrm>
            <a:off x="314993" y="1188923"/>
            <a:ext cx="11557085" cy="4247317"/>
          </a:xfrm>
          <a:prstGeom prst="rect">
            <a:avLst/>
          </a:prstGeom>
        </p:spPr>
        <p:txBody>
          <a:bodyPr wrap="square">
            <a:spAutoFit/>
          </a:bodyPr>
          <a:lstStyle/>
          <a:p>
            <a:pPr algn="ctr"/>
            <a:r>
              <a:rPr lang="en-US" dirty="0">
                <a:solidFill>
                  <a:srgbClr val="000000"/>
                </a:solidFill>
                <a:latin typeface="Segoe UI" panose="020B0502040204020203" pitchFamily="34" charset="0"/>
              </a:rPr>
              <a:t>With Windows Autopilot, there’s no need to reimage or manually set up new devices before handing them out to your users. Your hardware vendor can ship them, ready to go, straight to your employees.</a:t>
            </a:r>
          </a:p>
          <a:p>
            <a:pPr algn="ctr"/>
            <a:endParaRPr lang="en-GB" dirty="0">
              <a:solidFill>
                <a:srgbClr val="000000"/>
              </a:solidFill>
              <a:latin typeface="Segoe UI" panose="020B0502040204020203" pitchFamily="34" charset="0"/>
            </a:endParaRPr>
          </a:p>
          <a:p>
            <a:pPr algn="ctr"/>
            <a:endParaRPr lang="en-US"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1. Device registration</a:t>
            </a:r>
          </a:p>
          <a:p>
            <a:r>
              <a:rPr lang="en-US" dirty="0">
                <a:solidFill>
                  <a:srgbClr val="000000"/>
                </a:solidFill>
                <a:latin typeface="Segoe UI" panose="020B0502040204020203" pitchFamily="34" charset="0"/>
              </a:rPr>
              <a:t>The hardware vendor automatically adds new devices to the Autopilot deployment service, claiming ownership for your organization.</a:t>
            </a:r>
          </a:p>
          <a:p>
            <a:endParaRPr lang="en-US" dirty="0">
              <a:solidFill>
                <a:srgbClr val="000000"/>
              </a:solidFill>
              <a:latin typeface="Segoe UI" panose="020B0502040204020203" pitchFamily="34" charset="0"/>
            </a:endParaRPr>
          </a:p>
          <a:p>
            <a:r>
              <a:rPr lang="en-US" b="1" dirty="0">
                <a:solidFill>
                  <a:srgbClr val="000000"/>
                </a:solidFill>
                <a:latin typeface="Segoe UI" panose="020B0502040204020203" pitchFamily="34" charset="0"/>
              </a:rPr>
              <a:t>2. Profile creation &amp; assignment</a:t>
            </a:r>
          </a:p>
          <a:p>
            <a:r>
              <a:rPr lang="en-US" dirty="0">
                <a:solidFill>
                  <a:srgbClr val="000000"/>
                </a:solidFill>
                <a:latin typeface="Segoe UI" panose="020B0502040204020203" pitchFamily="34" charset="0"/>
              </a:rPr>
              <a:t>Customize the user set up experience and configuration by creating a deployment profile that you can assign to your organization’s devices.</a:t>
            </a:r>
          </a:p>
          <a:p>
            <a:r>
              <a:rPr lang="en-US" b="1" dirty="0">
                <a:solidFill>
                  <a:srgbClr val="000000"/>
                </a:solidFill>
                <a:latin typeface="Segoe UI" panose="020B0502040204020203" pitchFamily="34" charset="0"/>
              </a:rPr>
              <a:t>3. Shipping</a:t>
            </a:r>
          </a:p>
          <a:p>
            <a:endParaRPr lang="en-US" b="1"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Your hardware vendor ships the device to your employee. When they turn it on and go online, Windows Autopilot delivers all the apps and settings they need.</a:t>
            </a: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56083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6"/>
                                        </p:tgtEl>
                                      </p:cBhvr>
                                    </p:animEffect>
                                    <p:set>
                                      <p:cBhvr>
                                        <p:cTn id="12"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69F404-FECF-484C-A60D-2979EB4BD160}"/>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0AAC8769-5F39-42BB-949B-2F3A7FEC64C2}"/>
              </a:ext>
            </a:extLst>
          </p:cNvPr>
          <p:cNvSpPr>
            <a:spLocks noGrp="1"/>
          </p:cNvSpPr>
          <p:nvPr>
            <p:ph type="body" sz="quarter" idx="10"/>
          </p:nvPr>
        </p:nvSpPr>
        <p:spPr>
          <a:xfrm>
            <a:off x="269303" y="1187644"/>
            <a:ext cx="11655078" cy="1868268"/>
          </a:xfrm>
        </p:spPr>
        <p:txBody>
          <a:bodyPr/>
          <a:lstStyle/>
          <a:p>
            <a:r>
              <a:rPr lang="en-US" dirty="0"/>
              <a:t>Out of Box Provisioning – Seamless Provisioning</a:t>
            </a:r>
          </a:p>
          <a:p>
            <a:r>
              <a:rPr lang="en-GB" dirty="0"/>
              <a:t>Dynamic Provisioning</a:t>
            </a:r>
            <a:endParaRPr lang="en-US" dirty="0"/>
          </a:p>
          <a:p>
            <a:r>
              <a:rPr lang="en-US" dirty="0"/>
              <a:t>Windows Autopilot</a:t>
            </a:r>
          </a:p>
        </p:txBody>
      </p:sp>
    </p:spTree>
    <p:extLst>
      <p:ext uri="{BB962C8B-B14F-4D97-AF65-F5344CB8AC3E}">
        <p14:creationId xmlns:p14="http://schemas.microsoft.com/office/powerpoint/2010/main" val="14227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Freeform 167"/>
          <p:cNvSpPr>
            <a:spLocks/>
          </p:cNvSpPr>
          <p:nvPr/>
        </p:nvSpPr>
        <p:spPr bwMode="auto">
          <a:xfrm>
            <a:off x="2302596" y="1119833"/>
            <a:ext cx="4150760" cy="1380834"/>
          </a:xfrm>
          <a:custGeom>
            <a:avLst/>
            <a:gdLst>
              <a:gd name="T0" fmla="*/ 1149 w 1331"/>
              <a:gd name="T1" fmla="*/ 379 h 752"/>
              <a:gd name="T2" fmla="*/ 1154 w 1331"/>
              <a:gd name="T3" fmla="*/ 333 h 752"/>
              <a:gd name="T4" fmla="*/ 921 w 1331"/>
              <a:gd name="T5" fmla="*/ 100 h 752"/>
              <a:gd name="T6" fmla="*/ 782 w 1331"/>
              <a:gd name="T7" fmla="*/ 146 h 752"/>
              <a:gd name="T8" fmla="*/ 529 w 1331"/>
              <a:gd name="T9" fmla="*/ 0 h 752"/>
              <a:gd name="T10" fmla="*/ 236 w 1331"/>
              <a:gd name="T11" fmla="*/ 286 h 752"/>
              <a:gd name="T12" fmla="*/ 233 w 1331"/>
              <a:gd name="T13" fmla="*/ 286 h 752"/>
              <a:gd name="T14" fmla="*/ 0 w 1331"/>
              <a:gd name="T15" fmla="*/ 519 h 752"/>
              <a:gd name="T16" fmla="*/ 233 w 1331"/>
              <a:gd name="T17" fmla="*/ 752 h 752"/>
              <a:gd name="T18" fmla="*/ 1144 w 1331"/>
              <a:gd name="T19" fmla="*/ 752 h 752"/>
              <a:gd name="T20" fmla="*/ 1331 w 1331"/>
              <a:gd name="T21" fmla="*/ 565 h 752"/>
              <a:gd name="T22" fmla="*/ 1149 w 1331"/>
              <a:gd name="T23" fmla="*/ 37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752">
                <a:moveTo>
                  <a:pt x="1149" y="379"/>
                </a:moveTo>
                <a:cubicBezTo>
                  <a:pt x="1152" y="364"/>
                  <a:pt x="1154" y="349"/>
                  <a:pt x="1154" y="333"/>
                </a:cubicBezTo>
                <a:cubicBezTo>
                  <a:pt x="1154" y="205"/>
                  <a:pt x="1049" y="100"/>
                  <a:pt x="921" y="100"/>
                </a:cubicBezTo>
                <a:cubicBezTo>
                  <a:pt x="869" y="100"/>
                  <a:pt x="821" y="117"/>
                  <a:pt x="782" y="146"/>
                </a:cubicBezTo>
                <a:cubicBezTo>
                  <a:pt x="731" y="58"/>
                  <a:pt x="637" y="0"/>
                  <a:pt x="529" y="0"/>
                </a:cubicBezTo>
                <a:cubicBezTo>
                  <a:pt x="369" y="0"/>
                  <a:pt x="240" y="127"/>
                  <a:pt x="236" y="286"/>
                </a:cubicBezTo>
                <a:cubicBezTo>
                  <a:pt x="235" y="286"/>
                  <a:pt x="234" y="286"/>
                  <a:pt x="233" y="286"/>
                </a:cubicBezTo>
                <a:cubicBezTo>
                  <a:pt x="104" y="286"/>
                  <a:pt x="0" y="390"/>
                  <a:pt x="0" y="519"/>
                </a:cubicBezTo>
                <a:cubicBezTo>
                  <a:pt x="0" y="648"/>
                  <a:pt x="104" y="752"/>
                  <a:pt x="233" y="752"/>
                </a:cubicBezTo>
                <a:cubicBezTo>
                  <a:pt x="1144" y="752"/>
                  <a:pt x="1144" y="752"/>
                  <a:pt x="1144" y="752"/>
                </a:cubicBezTo>
                <a:cubicBezTo>
                  <a:pt x="1247" y="752"/>
                  <a:pt x="1331" y="669"/>
                  <a:pt x="1331" y="565"/>
                </a:cubicBezTo>
                <a:cubicBezTo>
                  <a:pt x="1331" y="464"/>
                  <a:pt x="1250" y="381"/>
                  <a:pt x="1149" y="3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77" name="Freeform 167"/>
          <p:cNvSpPr>
            <a:spLocks/>
          </p:cNvSpPr>
          <p:nvPr/>
        </p:nvSpPr>
        <p:spPr bwMode="auto">
          <a:xfrm>
            <a:off x="4950611" y="1119833"/>
            <a:ext cx="4150760" cy="1380834"/>
          </a:xfrm>
          <a:custGeom>
            <a:avLst/>
            <a:gdLst>
              <a:gd name="T0" fmla="*/ 1149 w 1331"/>
              <a:gd name="T1" fmla="*/ 379 h 752"/>
              <a:gd name="T2" fmla="*/ 1154 w 1331"/>
              <a:gd name="T3" fmla="*/ 333 h 752"/>
              <a:gd name="T4" fmla="*/ 921 w 1331"/>
              <a:gd name="T5" fmla="*/ 100 h 752"/>
              <a:gd name="T6" fmla="*/ 782 w 1331"/>
              <a:gd name="T7" fmla="*/ 146 h 752"/>
              <a:gd name="T8" fmla="*/ 529 w 1331"/>
              <a:gd name="T9" fmla="*/ 0 h 752"/>
              <a:gd name="T10" fmla="*/ 236 w 1331"/>
              <a:gd name="T11" fmla="*/ 286 h 752"/>
              <a:gd name="T12" fmla="*/ 233 w 1331"/>
              <a:gd name="T13" fmla="*/ 286 h 752"/>
              <a:gd name="T14" fmla="*/ 0 w 1331"/>
              <a:gd name="T15" fmla="*/ 519 h 752"/>
              <a:gd name="T16" fmla="*/ 233 w 1331"/>
              <a:gd name="T17" fmla="*/ 752 h 752"/>
              <a:gd name="T18" fmla="*/ 1144 w 1331"/>
              <a:gd name="T19" fmla="*/ 752 h 752"/>
              <a:gd name="T20" fmla="*/ 1331 w 1331"/>
              <a:gd name="T21" fmla="*/ 565 h 752"/>
              <a:gd name="T22" fmla="*/ 1149 w 1331"/>
              <a:gd name="T23" fmla="*/ 37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752">
                <a:moveTo>
                  <a:pt x="1149" y="379"/>
                </a:moveTo>
                <a:cubicBezTo>
                  <a:pt x="1152" y="364"/>
                  <a:pt x="1154" y="349"/>
                  <a:pt x="1154" y="333"/>
                </a:cubicBezTo>
                <a:cubicBezTo>
                  <a:pt x="1154" y="205"/>
                  <a:pt x="1049" y="100"/>
                  <a:pt x="921" y="100"/>
                </a:cubicBezTo>
                <a:cubicBezTo>
                  <a:pt x="869" y="100"/>
                  <a:pt x="821" y="117"/>
                  <a:pt x="782" y="146"/>
                </a:cubicBezTo>
                <a:cubicBezTo>
                  <a:pt x="731" y="58"/>
                  <a:pt x="637" y="0"/>
                  <a:pt x="529" y="0"/>
                </a:cubicBezTo>
                <a:cubicBezTo>
                  <a:pt x="369" y="0"/>
                  <a:pt x="240" y="127"/>
                  <a:pt x="236" y="286"/>
                </a:cubicBezTo>
                <a:cubicBezTo>
                  <a:pt x="235" y="286"/>
                  <a:pt x="234" y="286"/>
                  <a:pt x="233" y="286"/>
                </a:cubicBezTo>
                <a:cubicBezTo>
                  <a:pt x="104" y="286"/>
                  <a:pt x="0" y="390"/>
                  <a:pt x="0" y="519"/>
                </a:cubicBezTo>
                <a:cubicBezTo>
                  <a:pt x="0" y="648"/>
                  <a:pt x="104" y="752"/>
                  <a:pt x="233" y="752"/>
                </a:cubicBezTo>
                <a:cubicBezTo>
                  <a:pt x="1144" y="752"/>
                  <a:pt x="1144" y="752"/>
                  <a:pt x="1144" y="752"/>
                </a:cubicBezTo>
                <a:cubicBezTo>
                  <a:pt x="1247" y="752"/>
                  <a:pt x="1331" y="669"/>
                  <a:pt x="1331" y="565"/>
                </a:cubicBezTo>
                <a:cubicBezTo>
                  <a:pt x="1331" y="464"/>
                  <a:pt x="1250" y="381"/>
                  <a:pt x="1149" y="3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dirty="0">
              <a:solidFill>
                <a:schemeClr val="accent1">
                  <a:lumMod val="50000"/>
                </a:schemeClr>
              </a:solidFill>
              <a:latin typeface="Segoe UI Semilight"/>
            </a:endParaRPr>
          </a:p>
        </p:txBody>
      </p:sp>
      <p:sp>
        <p:nvSpPr>
          <p:cNvPr id="411" name="Freeform 167"/>
          <p:cNvSpPr>
            <a:spLocks/>
          </p:cNvSpPr>
          <p:nvPr/>
        </p:nvSpPr>
        <p:spPr bwMode="auto">
          <a:xfrm>
            <a:off x="7260281" y="1119833"/>
            <a:ext cx="4150760" cy="1380834"/>
          </a:xfrm>
          <a:custGeom>
            <a:avLst/>
            <a:gdLst>
              <a:gd name="T0" fmla="*/ 1149 w 1331"/>
              <a:gd name="T1" fmla="*/ 379 h 752"/>
              <a:gd name="T2" fmla="*/ 1154 w 1331"/>
              <a:gd name="T3" fmla="*/ 333 h 752"/>
              <a:gd name="T4" fmla="*/ 921 w 1331"/>
              <a:gd name="T5" fmla="*/ 100 h 752"/>
              <a:gd name="T6" fmla="*/ 782 w 1331"/>
              <a:gd name="T7" fmla="*/ 146 h 752"/>
              <a:gd name="T8" fmla="*/ 529 w 1331"/>
              <a:gd name="T9" fmla="*/ 0 h 752"/>
              <a:gd name="T10" fmla="*/ 236 w 1331"/>
              <a:gd name="T11" fmla="*/ 286 h 752"/>
              <a:gd name="T12" fmla="*/ 233 w 1331"/>
              <a:gd name="T13" fmla="*/ 286 h 752"/>
              <a:gd name="T14" fmla="*/ 0 w 1331"/>
              <a:gd name="T15" fmla="*/ 519 h 752"/>
              <a:gd name="T16" fmla="*/ 233 w 1331"/>
              <a:gd name="T17" fmla="*/ 752 h 752"/>
              <a:gd name="T18" fmla="*/ 1144 w 1331"/>
              <a:gd name="T19" fmla="*/ 752 h 752"/>
              <a:gd name="T20" fmla="*/ 1331 w 1331"/>
              <a:gd name="T21" fmla="*/ 565 h 752"/>
              <a:gd name="T22" fmla="*/ 1149 w 1331"/>
              <a:gd name="T23" fmla="*/ 379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1" h="752">
                <a:moveTo>
                  <a:pt x="1149" y="379"/>
                </a:moveTo>
                <a:cubicBezTo>
                  <a:pt x="1152" y="364"/>
                  <a:pt x="1154" y="349"/>
                  <a:pt x="1154" y="333"/>
                </a:cubicBezTo>
                <a:cubicBezTo>
                  <a:pt x="1154" y="205"/>
                  <a:pt x="1049" y="100"/>
                  <a:pt x="921" y="100"/>
                </a:cubicBezTo>
                <a:cubicBezTo>
                  <a:pt x="869" y="100"/>
                  <a:pt x="821" y="117"/>
                  <a:pt x="782" y="146"/>
                </a:cubicBezTo>
                <a:cubicBezTo>
                  <a:pt x="731" y="58"/>
                  <a:pt x="637" y="0"/>
                  <a:pt x="529" y="0"/>
                </a:cubicBezTo>
                <a:cubicBezTo>
                  <a:pt x="369" y="0"/>
                  <a:pt x="240" y="127"/>
                  <a:pt x="236" y="286"/>
                </a:cubicBezTo>
                <a:cubicBezTo>
                  <a:pt x="235" y="286"/>
                  <a:pt x="234" y="286"/>
                  <a:pt x="233" y="286"/>
                </a:cubicBezTo>
                <a:cubicBezTo>
                  <a:pt x="104" y="286"/>
                  <a:pt x="0" y="390"/>
                  <a:pt x="0" y="519"/>
                </a:cubicBezTo>
                <a:cubicBezTo>
                  <a:pt x="0" y="648"/>
                  <a:pt x="104" y="752"/>
                  <a:pt x="233" y="752"/>
                </a:cubicBezTo>
                <a:cubicBezTo>
                  <a:pt x="1144" y="752"/>
                  <a:pt x="1144" y="752"/>
                  <a:pt x="1144" y="752"/>
                </a:cubicBezTo>
                <a:cubicBezTo>
                  <a:pt x="1247" y="752"/>
                  <a:pt x="1331" y="669"/>
                  <a:pt x="1331" y="565"/>
                </a:cubicBezTo>
                <a:cubicBezTo>
                  <a:pt x="1331" y="464"/>
                  <a:pt x="1250" y="381"/>
                  <a:pt x="1149" y="3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grpSp>
        <p:nvGrpSpPr>
          <p:cNvPr id="3" name="Group 2"/>
          <p:cNvGrpSpPr/>
          <p:nvPr/>
        </p:nvGrpSpPr>
        <p:grpSpPr>
          <a:xfrm>
            <a:off x="5606125" y="3219162"/>
            <a:ext cx="1022578" cy="1237290"/>
            <a:chOff x="5865812" y="3532187"/>
            <a:chExt cx="1166812" cy="1473201"/>
          </a:xfrm>
        </p:grpSpPr>
        <p:sp>
          <p:nvSpPr>
            <p:cNvPr id="8" name="Freeform 8"/>
            <p:cNvSpPr>
              <a:spLocks/>
            </p:cNvSpPr>
            <p:nvPr/>
          </p:nvSpPr>
          <p:spPr bwMode="auto">
            <a:xfrm>
              <a:off x="5973762" y="3871912"/>
              <a:ext cx="1058862" cy="701675"/>
            </a:xfrm>
            <a:custGeom>
              <a:avLst/>
              <a:gdLst>
                <a:gd name="T0" fmla="*/ 334 w 1037"/>
                <a:gd name="T1" fmla="*/ 2 h 692"/>
                <a:gd name="T2" fmla="*/ 0 w 1037"/>
                <a:gd name="T3" fmla="*/ 113 h 692"/>
                <a:gd name="T4" fmla="*/ 70 w 1037"/>
                <a:gd name="T5" fmla="*/ 219 h 692"/>
                <a:gd name="T6" fmla="*/ 138 w 1037"/>
                <a:gd name="T7" fmla="*/ 322 h 692"/>
                <a:gd name="T8" fmla="*/ 173 w 1037"/>
                <a:gd name="T9" fmla="*/ 375 h 692"/>
                <a:gd name="T10" fmla="*/ 195 w 1037"/>
                <a:gd name="T11" fmla="*/ 423 h 692"/>
                <a:gd name="T12" fmla="*/ 306 w 1037"/>
                <a:gd name="T13" fmla="*/ 538 h 692"/>
                <a:gd name="T14" fmla="*/ 624 w 1037"/>
                <a:gd name="T15" fmla="*/ 692 h 692"/>
                <a:gd name="T16" fmla="*/ 1037 w 1037"/>
                <a:gd name="T17" fmla="*/ 201 h 692"/>
                <a:gd name="T18" fmla="*/ 783 w 1037"/>
                <a:gd name="T19" fmla="*/ 218 h 692"/>
                <a:gd name="T20" fmla="*/ 581 w 1037"/>
                <a:gd name="T21" fmla="*/ 243 h 692"/>
                <a:gd name="T22" fmla="*/ 408 w 1037"/>
                <a:gd name="T23" fmla="*/ 73 h 692"/>
                <a:gd name="T24" fmla="*/ 334 w 1037"/>
                <a:gd name="T25" fmla="*/ 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7" h="692">
                  <a:moveTo>
                    <a:pt x="334" y="2"/>
                  </a:moveTo>
                  <a:cubicBezTo>
                    <a:pt x="333" y="2"/>
                    <a:pt x="0" y="113"/>
                    <a:pt x="0" y="113"/>
                  </a:cubicBezTo>
                  <a:cubicBezTo>
                    <a:pt x="23" y="149"/>
                    <a:pt x="46" y="184"/>
                    <a:pt x="70" y="219"/>
                  </a:cubicBezTo>
                  <a:cubicBezTo>
                    <a:pt x="92" y="254"/>
                    <a:pt x="115" y="288"/>
                    <a:pt x="138" y="322"/>
                  </a:cubicBezTo>
                  <a:cubicBezTo>
                    <a:pt x="149" y="339"/>
                    <a:pt x="164" y="356"/>
                    <a:pt x="173" y="375"/>
                  </a:cubicBezTo>
                  <a:cubicBezTo>
                    <a:pt x="181" y="391"/>
                    <a:pt x="183" y="407"/>
                    <a:pt x="195" y="423"/>
                  </a:cubicBezTo>
                  <a:cubicBezTo>
                    <a:pt x="237" y="481"/>
                    <a:pt x="256" y="485"/>
                    <a:pt x="306" y="538"/>
                  </a:cubicBezTo>
                  <a:cubicBezTo>
                    <a:pt x="375" y="610"/>
                    <a:pt x="582" y="616"/>
                    <a:pt x="624" y="692"/>
                  </a:cubicBezTo>
                  <a:cubicBezTo>
                    <a:pt x="771" y="596"/>
                    <a:pt x="807" y="347"/>
                    <a:pt x="1037" y="201"/>
                  </a:cubicBezTo>
                  <a:cubicBezTo>
                    <a:pt x="955" y="176"/>
                    <a:pt x="866" y="197"/>
                    <a:pt x="783" y="218"/>
                  </a:cubicBezTo>
                  <a:cubicBezTo>
                    <a:pt x="709" y="237"/>
                    <a:pt x="639" y="256"/>
                    <a:pt x="581" y="243"/>
                  </a:cubicBezTo>
                  <a:cubicBezTo>
                    <a:pt x="462" y="215"/>
                    <a:pt x="465" y="127"/>
                    <a:pt x="408" y="73"/>
                  </a:cubicBezTo>
                  <a:cubicBezTo>
                    <a:pt x="402" y="67"/>
                    <a:pt x="342" y="0"/>
                    <a:pt x="334" y="2"/>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9" name="Freeform 9"/>
            <p:cNvSpPr>
              <a:spLocks/>
            </p:cNvSpPr>
            <p:nvPr/>
          </p:nvSpPr>
          <p:spPr bwMode="auto">
            <a:xfrm>
              <a:off x="5973762" y="3905250"/>
              <a:ext cx="712787" cy="668338"/>
            </a:xfrm>
            <a:custGeom>
              <a:avLst/>
              <a:gdLst>
                <a:gd name="T0" fmla="*/ 692 w 698"/>
                <a:gd name="T1" fmla="*/ 580 h 659"/>
                <a:gd name="T2" fmla="*/ 464 w 698"/>
                <a:gd name="T3" fmla="*/ 272 h 659"/>
                <a:gd name="T4" fmla="*/ 239 w 698"/>
                <a:gd name="T5" fmla="*/ 5 h 659"/>
                <a:gd name="T6" fmla="*/ 240 w 698"/>
                <a:gd name="T7" fmla="*/ 0 h 659"/>
                <a:gd name="T8" fmla="*/ 0 w 698"/>
                <a:gd name="T9" fmla="*/ 80 h 659"/>
                <a:gd name="T10" fmla="*/ 70 w 698"/>
                <a:gd name="T11" fmla="*/ 186 h 659"/>
                <a:gd name="T12" fmla="*/ 138 w 698"/>
                <a:gd name="T13" fmla="*/ 289 h 659"/>
                <a:gd name="T14" fmla="*/ 173 w 698"/>
                <a:gd name="T15" fmla="*/ 342 h 659"/>
                <a:gd name="T16" fmla="*/ 195 w 698"/>
                <a:gd name="T17" fmla="*/ 390 h 659"/>
                <a:gd name="T18" fmla="*/ 306 w 698"/>
                <a:gd name="T19" fmla="*/ 505 h 659"/>
                <a:gd name="T20" fmla="*/ 624 w 698"/>
                <a:gd name="T21" fmla="*/ 659 h 659"/>
                <a:gd name="T22" fmla="*/ 698 w 698"/>
                <a:gd name="T23" fmla="*/ 590 h 659"/>
                <a:gd name="T24" fmla="*/ 692 w 698"/>
                <a:gd name="T25" fmla="*/ 58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8" h="659">
                  <a:moveTo>
                    <a:pt x="692" y="580"/>
                  </a:moveTo>
                  <a:cubicBezTo>
                    <a:pt x="633" y="466"/>
                    <a:pt x="554" y="363"/>
                    <a:pt x="464" y="272"/>
                  </a:cubicBezTo>
                  <a:cubicBezTo>
                    <a:pt x="383" y="188"/>
                    <a:pt x="297" y="108"/>
                    <a:pt x="239" y="5"/>
                  </a:cubicBezTo>
                  <a:cubicBezTo>
                    <a:pt x="238" y="4"/>
                    <a:pt x="239" y="2"/>
                    <a:pt x="240" y="0"/>
                  </a:cubicBezTo>
                  <a:cubicBezTo>
                    <a:pt x="141" y="33"/>
                    <a:pt x="0" y="80"/>
                    <a:pt x="0" y="80"/>
                  </a:cubicBezTo>
                  <a:cubicBezTo>
                    <a:pt x="23" y="116"/>
                    <a:pt x="46" y="151"/>
                    <a:pt x="70" y="186"/>
                  </a:cubicBezTo>
                  <a:cubicBezTo>
                    <a:pt x="92" y="221"/>
                    <a:pt x="115" y="255"/>
                    <a:pt x="138" y="289"/>
                  </a:cubicBezTo>
                  <a:cubicBezTo>
                    <a:pt x="149" y="306"/>
                    <a:pt x="164" y="323"/>
                    <a:pt x="173" y="342"/>
                  </a:cubicBezTo>
                  <a:cubicBezTo>
                    <a:pt x="181" y="358"/>
                    <a:pt x="183" y="374"/>
                    <a:pt x="195" y="390"/>
                  </a:cubicBezTo>
                  <a:cubicBezTo>
                    <a:pt x="237" y="448"/>
                    <a:pt x="256" y="452"/>
                    <a:pt x="306" y="505"/>
                  </a:cubicBezTo>
                  <a:cubicBezTo>
                    <a:pt x="375" y="577"/>
                    <a:pt x="582" y="583"/>
                    <a:pt x="624" y="659"/>
                  </a:cubicBezTo>
                  <a:cubicBezTo>
                    <a:pt x="652" y="641"/>
                    <a:pt x="676" y="617"/>
                    <a:pt x="698" y="590"/>
                  </a:cubicBezTo>
                  <a:cubicBezTo>
                    <a:pt x="696" y="587"/>
                    <a:pt x="694" y="583"/>
                    <a:pt x="692" y="580"/>
                  </a:cubicBezTo>
                </a:path>
              </a:pathLst>
            </a:custGeom>
            <a:solidFill>
              <a:srgbClr val="D91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0" name="Freeform 10"/>
            <p:cNvSpPr>
              <a:spLocks/>
            </p:cNvSpPr>
            <p:nvPr/>
          </p:nvSpPr>
          <p:spPr bwMode="auto">
            <a:xfrm>
              <a:off x="5865812" y="3825875"/>
              <a:ext cx="666750" cy="431800"/>
            </a:xfrm>
            <a:custGeom>
              <a:avLst/>
              <a:gdLst>
                <a:gd name="T0" fmla="*/ 642 w 652"/>
                <a:gd name="T1" fmla="*/ 219 h 426"/>
                <a:gd name="T2" fmla="*/ 544 w 652"/>
                <a:gd name="T3" fmla="*/ 48 h 426"/>
                <a:gd name="T4" fmla="*/ 450 w 652"/>
                <a:gd name="T5" fmla="*/ 0 h 426"/>
                <a:gd name="T6" fmla="*/ 449 w 652"/>
                <a:gd name="T7" fmla="*/ 0 h 426"/>
                <a:gd name="T8" fmla="*/ 434 w 652"/>
                <a:gd name="T9" fmla="*/ 0 h 426"/>
                <a:gd name="T10" fmla="*/ 371 w 652"/>
                <a:gd name="T11" fmla="*/ 0 h 426"/>
                <a:gd name="T12" fmla="*/ 219 w 652"/>
                <a:gd name="T13" fmla="*/ 0 h 426"/>
                <a:gd name="T14" fmla="*/ 202 w 652"/>
                <a:gd name="T15" fmla="*/ 0 h 426"/>
                <a:gd name="T16" fmla="*/ 108 w 652"/>
                <a:gd name="T17" fmla="*/ 48 h 426"/>
                <a:gd name="T18" fmla="*/ 10 w 652"/>
                <a:gd name="T19" fmla="*/ 220 h 426"/>
                <a:gd name="T20" fmla="*/ 18 w 652"/>
                <a:gd name="T21" fmla="*/ 279 h 426"/>
                <a:gd name="T22" fmla="*/ 133 w 652"/>
                <a:gd name="T23" fmla="*/ 426 h 426"/>
                <a:gd name="T24" fmla="*/ 183 w 652"/>
                <a:gd name="T25" fmla="*/ 376 h 426"/>
                <a:gd name="T26" fmla="*/ 100 w 652"/>
                <a:gd name="T27" fmla="*/ 245 h 426"/>
                <a:gd name="T28" fmla="*/ 181 w 652"/>
                <a:gd name="T29" fmla="*/ 136 h 426"/>
                <a:gd name="T30" fmla="*/ 197 w 652"/>
                <a:gd name="T31" fmla="*/ 412 h 426"/>
                <a:gd name="T32" fmla="*/ 371 w 652"/>
                <a:gd name="T33" fmla="*/ 412 h 426"/>
                <a:gd name="T34" fmla="*/ 455 w 652"/>
                <a:gd name="T35" fmla="*/ 412 h 426"/>
                <a:gd name="T36" fmla="*/ 456 w 652"/>
                <a:gd name="T37" fmla="*/ 412 h 426"/>
                <a:gd name="T38" fmla="*/ 465 w 652"/>
                <a:gd name="T39" fmla="*/ 243 h 426"/>
                <a:gd name="T40" fmla="*/ 471 w 652"/>
                <a:gd name="T41" fmla="*/ 136 h 426"/>
                <a:gd name="T42" fmla="*/ 552 w 652"/>
                <a:gd name="T43" fmla="*/ 245 h 426"/>
                <a:gd name="T44" fmla="*/ 472 w 652"/>
                <a:gd name="T45" fmla="*/ 374 h 426"/>
                <a:gd name="T46" fmla="*/ 519 w 652"/>
                <a:gd name="T47" fmla="*/ 420 h 426"/>
                <a:gd name="T48" fmla="*/ 634 w 652"/>
                <a:gd name="T49" fmla="*/ 279 h 426"/>
                <a:gd name="T50" fmla="*/ 642 w 652"/>
                <a:gd name="T51" fmla="*/ 21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426">
                  <a:moveTo>
                    <a:pt x="642" y="219"/>
                  </a:moveTo>
                  <a:cubicBezTo>
                    <a:pt x="609" y="155"/>
                    <a:pt x="566" y="85"/>
                    <a:pt x="544" y="48"/>
                  </a:cubicBezTo>
                  <a:cubicBezTo>
                    <a:pt x="523" y="17"/>
                    <a:pt x="487" y="0"/>
                    <a:pt x="450" y="0"/>
                  </a:cubicBezTo>
                  <a:cubicBezTo>
                    <a:pt x="449" y="0"/>
                    <a:pt x="449" y="0"/>
                    <a:pt x="449" y="0"/>
                  </a:cubicBezTo>
                  <a:cubicBezTo>
                    <a:pt x="434" y="0"/>
                    <a:pt x="434" y="0"/>
                    <a:pt x="434" y="0"/>
                  </a:cubicBezTo>
                  <a:cubicBezTo>
                    <a:pt x="371" y="0"/>
                    <a:pt x="371" y="0"/>
                    <a:pt x="371" y="0"/>
                  </a:cubicBezTo>
                  <a:cubicBezTo>
                    <a:pt x="219" y="0"/>
                    <a:pt x="219" y="0"/>
                    <a:pt x="219" y="0"/>
                  </a:cubicBezTo>
                  <a:cubicBezTo>
                    <a:pt x="202" y="0"/>
                    <a:pt x="202" y="0"/>
                    <a:pt x="202" y="0"/>
                  </a:cubicBezTo>
                  <a:cubicBezTo>
                    <a:pt x="165" y="0"/>
                    <a:pt x="129" y="17"/>
                    <a:pt x="108" y="48"/>
                  </a:cubicBezTo>
                  <a:cubicBezTo>
                    <a:pt x="81" y="88"/>
                    <a:pt x="44" y="155"/>
                    <a:pt x="10" y="220"/>
                  </a:cubicBezTo>
                  <a:cubicBezTo>
                    <a:pt x="0" y="238"/>
                    <a:pt x="5" y="262"/>
                    <a:pt x="18" y="279"/>
                  </a:cubicBezTo>
                  <a:cubicBezTo>
                    <a:pt x="133" y="426"/>
                    <a:pt x="133" y="426"/>
                    <a:pt x="133" y="426"/>
                  </a:cubicBezTo>
                  <a:cubicBezTo>
                    <a:pt x="183" y="376"/>
                    <a:pt x="183" y="376"/>
                    <a:pt x="183" y="376"/>
                  </a:cubicBezTo>
                  <a:cubicBezTo>
                    <a:pt x="100" y="245"/>
                    <a:pt x="100" y="245"/>
                    <a:pt x="100" y="245"/>
                  </a:cubicBezTo>
                  <a:cubicBezTo>
                    <a:pt x="181" y="136"/>
                    <a:pt x="181" y="136"/>
                    <a:pt x="181" y="136"/>
                  </a:cubicBezTo>
                  <a:cubicBezTo>
                    <a:pt x="197" y="412"/>
                    <a:pt x="197" y="412"/>
                    <a:pt x="197" y="412"/>
                  </a:cubicBezTo>
                  <a:cubicBezTo>
                    <a:pt x="371" y="412"/>
                    <a:pt x="371" y="412"/>
                    <a:pt x="371" y="412"/>
                  </a:cubicBezTo>
                  <a:cubicBezTo>
                    <a:pt x="455" y="412"/>
                    <a:pt x="455" y="412"/>
                    <a:pt x="455" y="412"/>
                  </a:cubicBezTo>
                  <a:cubicBezTo>
                    <a:pt x="456" y="412"/>
                    <a:pt x="456" y="412"/>
                    <a:pt x="456" y="412"/>
                  </a:cubicBezTo>
                  <a:cubicBezTo>
                    <a:pt x="465" y="243"/>
                    <a:pt x="465" y="243"/>
                    <a:pt x="465" y="243"/>
                  </a:cubicBezTo>
                  <a:cubicBezTo>
                    <a:pt x="471" y="136"/>
                    <a:pt x="471" y="136"/>
                    <a:pt x="471" y="136"/>
                  </a:cubicBezTo>
                  <a:cubicBezTo>
                    <a:pt x="552" y="245"/>
                    <a:pt x="552" y="245"/>
                    <a:pt x="552" y="245"/>
                  </a:cubicBezTo>
                  <a:cubicBezTo>
                    <a:pt x="472" y="374"/>
                    <a:pt x="472" y="374"/>
                    <a:pt x="472" y="374"/>
                  </a:cubicBezTo>
                  <a:cubicBezTo>
                    <a:pt x="519" y="420"/>
                    <a:pt x="519" y="420"/>
                    <a:pt x="519" y="420"/>
                  </a:cubicBezTo>
                  <a:cubicBezTo>
                    <a:pt x="634" y="279"/>
                    <a:pt x="634" y="279"/>
                    <a:pt x="634" y="279"/>
                  </a:cubicBezTo>
                  <a:cubicBezTo>
                    <a:pt x="647" y="262"/>
                    <a:pt x="652" y="238"/>
                    <a:pt x="642" y="219"/>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1" name="Freeform 11"/>
            <p:cNvSpPr>
              <a:spLocks/>
            </p:cNvSpPr>
            <p:nvPr/>
          </p:nvSpPr>
          <p:spPr bwMode="auto">
            <a:xfrm>
              <a:off x="5937250" y="3967162"/>
              <a:ext cx="115887" cy="261938"/>
            </a:xfrm>
            <a:custGeom>
              <a:avLst/>
              <a:gdLst>
                <a:gd name="T0" fmla="*/ 112 w 114"/>
                <a:gd name="T1" fmla="*/ 0 h 257"/>
                <a:gd name="T2" fmla="*/ 5 w 114"/>
                <a:gd name="T3" fmla="*/ 102 h 257"/>
                <a:gd name="T4" fmla="*/ 3 w 114"/>
                <a:gd name="T5" fmla="*/ 118 h 257"/>
                <a:gd name="T6" fmla="*/ 97 w 114"/>
                <a:gd name="T7" fmla="*/ 257 h 257"/>
                <a:gd name="T8" fmla="*/ 114 w 114"/>
                <a:gd name="T9" fmla="*/ 240 h 257"/>
                <a:gd name="T10" fmla="*/ 114 w 114"/>
                <a:gd name="T11" fmla="*/ 239 h 257"/>
                <a:gd name="T12" fmla="*/ 31 w 114"/>
                <a:gd name="T13" fmla="*/ 109 h 257"/>
                <a:gd name="T14" fmla="*/ 112 w 114"/>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257">
                  <a:moveTo>
                    <a:pt x="112" y="0"/>
                  </a:moveTo>
                  <a:cubicBezTo>
                    <a:pt x="5" y="102"/>
                    <a:pt x="5" y="102"/>
                    <a:pt x="5" y="102"/>
                  </a:cubicBezTo>
                  <a:cubicBezTo>
                    <a:pt x="1" y="107"/>
                    <a:pt x="0" y="113"/>
                    <a:pt x="3" y="118"/>
                  </a:cubicBezTo>
                  <a:cubicBezTo>
                    <a:pt x="97" y="257"/>
                    <a:pt x="97" y="257"/>
                    <a:pt x="97" y="257"/>
                  </a:cubicBezTo>
                  <a:cubicBezTo>
                    <a:pt x="114" y="240"/>
                    <a:pt x="114" y="240"/>
                    <a:pt x="114" y="240"/>
                  </a:cubicBezTo>
                  <a:cubicBezTo>
                    <a:pt x="114" y="239"/>
                    <a:pt x="114" y="239"/>
                    <a:pt x="114" y="239"/>
                  </a:cubicBezTo>
                  <a:cubicBezTo>
                    <a:pt x="31" y="109"/>
                    <a:pt x="31" y="109"/>
                    <a:pt x="31" y="109"/>
                  </a:cubicBezTo>
                  <a:lnTo>
                    <a:pt x="112" y="0"/>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2" name="Freeform 12"/>
            <p:cNvSpPr>
              <a:spLocks/>
            </p:cNvSpPr>
            <p:nvPr/>
          </p:nvSpPr>
          <p:spPr bwMode="auto">
            <a:xfrm>
              <a:off x="6019800" y="4283075"/>
              <a:ext cx="360362" cy="652463"/>
            </a:xfrm>
            <a:custGeom>
              <a:avLst/>
              <a:gdLst>
                <a:gd name="T0" fmla="*/ 306 w 352"/>
                <a:gd name="T1" fmla="*/ 0 h 643"/>
                <a:gd name="T2" fmla="*/ 49 w 352"/>
                <a:gd name="T3" fmla="*/ 0 h 643"/>
                <a:gd name="T4" fmla="*/ 0 w 352"/>
                <a:gd name="T5" fmla="*/ 637 h 643"/>
                <a:gd name="T6" fmla="*/ 48 w 352"/>
                <a:gd name="T7" fmla="*/ 637 h 643"/>
                <a:gd name="T8" fmla="*/ 72 w 352"/>
                <a:gd name="T9" fmla="*/ 636 h 643"/>
                <a:gd name="T10" fmla="*/ 112 w 352"/>
                <a:gd name="T11" fmla="*/ 336 h 643"/>
                <a:gd name="T12" fmla="*/ 146 w 352"/>
                <a:gd name="T13" fmla="*/ 121 h 643"/>
                <a:gd name="T14" fmla="*/ 150 w 352"/>
                <a:gd name="T15" fmla="*/ 133 h 643"/>
                <a:gd name="T16" fmla="*/ 228 w 352"/>
                <a:gd name="T17" fmla="*/ 345 h 643"/>
                <a:gd name="T18" fmla="*/ 288 w 352"/>
                <a:gd name="T19" fmla="*/ 643 h 643"/>
                <a:gd name="T20" fmla="*/ 352 w 352"/>
                <a:gd name="T21" fmla="*/ 627 h 643"/>
                <a:gd name="T22" fmla="*/ 315 w 352"/>
                <a:gd name="T23" fmla="*/ 326 h 643"/>
                <a:gd name="T24" fmla="*/ 306 w 352"/>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 h="643">
                  <a:moveTo>
                    <a:pt x="306" y="0"/>
                  </a:moveTo>
                  <a:cubicBezTo>
                    <a:pt x="49" y="0"/>
                    <a:pt x="49" y="0"/>
                    <a:pt x="49" y="0"/>
                  </a:cubicBezTo>
                  <a:cubicBezTo>
                    <a:pt x="18" y="139"/>
                    <a:pt x="0" y="637"/>
                    <a:pt x="0" y="637"/>
                  </a:cubicBezTo>
                  <a:cubicBezTo>
                    <a:pt x="48" y="637"/>
                    <a:pt x="48" y="637"/>
                    <a:pt x="48" y="637"/>
                  </a:cubicBezTo>
                  <a:cubicBezTo>
                    <a:pt x="72" y="636"/>
                    <a:pt x="72" y="636"/>
                    <a:pt x="72" y="636"/>
                  </a:cubicBezTo>
                  <a:cubicBezTo>
                    <a:pt x="72" y="636"/>
                    <a:pt x="109" y="420"/>
                    <a:pt x="112" y="336"/>
                  </a:cubicBezTo>
                  <a:cubicBezTo>
                    <a:pt x="144" y="212"/>
                    <a:pt x="146" y="121"/>
                    <a:pt x="146" y="121"/>
                  </a:cubicBezTo>
                  <a:cubicBezTo>
                    <a:pt x="146" y="121"/>
                    <a:pt x="146" y="121"/>
                    <a:pt x="150" y="133"/>
                  </a:cubicBezTo>
                  <a:cubicBezTo>
                    <a:pt x="161" y="166"/>
                    <a:pt x="191" y="255"/>
                    <a:pt x="228" y="345"/>
                  </a:cubicBezTo>
                  <a:cubicBezTo>
                    <a:pt x="246" y="481"/>
                    <a:pt x="288" y="643"/>
                    <a:pt x="288" y="643"/>
                  </a:cubicBezTo>
                  <a:cubicBezTo>
                    <a:pt x="352" y="627"/>
                    <a:pt x="352" y="627"/>
                    <a:pt x="352" y="627"/>
                  </a:cubicBezTo>
                  <a:cubicBezTo>
                    <a:pt x="315" y="326"/>
                    <a:pt x="315" y="326"/>
                    <a:pt x="315" y="326"/>
                  </a:cubicBezTo>
                  <a:cubicBezTo>
                    <a:pt x="306" y="0"/>
                    <a:pt x="306" y="0"/>
                    <a:pt x="30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3" name="Freeform 13"/>
            <p:cNvSpPr>
              <a:spLocks/>
            </p:cNvSpPr>
            <p:nvPr/>
          </p:nvSpPr>
          <p:spPr bwMode="auto">
            <a:xfrm>
              <a:off x="6246812" y="4283075"/>
              <a:ext cx="117475" cy="636588"/>
            </a:xfrm>
            <a:custGeom>
              <a:avLst/>
              <a:gdLst>
                <a:gd name="T0" fmla="*/ 50 w 74"/>
                <a:gd name="T1" fmla="*/ 208 h 401"/>
                <a:gd name="T2" fmla="*/ 45 w 74"/>
                <a:gd name="T3" fmla="*/ 0 h 401"/>
                <a:gd name="T4" fmla="*/ 0 w 74"/>
                <a:gd name="T5" fmla="*/ 0 h 401"/>
                <a:gd name="T6" fmla="*/ 32 w 74"/>
                <a:gd name="T7" fmla="*/ 208 h 401"/>
                <a:gd name="T8" fmla="*/ 67 w 74"/>
                <a:gd name="T9" fmla="*/ 400 h 401"/>
                <a:gd name="T10" fmla="*/ 74 w 74"/>
                <a:gd name="T11" fmla="*/ 401 h 401"/>
                <a:gd name="T12" fmla="*/ 50 w 74"/>
                <a:gd name="T13" fmla="*/ 208 h 401"/>
              </a:gdLst>
              <a:ahLst/>
              <a:cxnLst>
                <a:cxn ang="0">
                  <a:pos x="T0" y="T1"/>
                </a:cxn>
                <a:cxn ang="0">
                  <a:pos x="T2" y="T3"/>
                </a:cxn>
                <a:cxn ang="0">
                  <a:pos x="T4" y="T5"/>
                </a:cxn>
                <a:cxn ang="0">
                  <a:pos x="T6" y="T7"/>
                </a:cxn>
                <a:cxn ang="0">
                  <a:pos x="T8" y="T9"/>
                </a:cxn>
                <a:cxn ang="0">
                  <a:pos x="T10" y="T11"/>
                </a:cxn>
                <a:cxn ang="0">
                  <a:pos x="T12" y="T13"/>
                </a:cxn>
              </a:cxnLst>
              <a:rect l="0" t="0" r="r" b="b"/>
              <a:pathLst>
                <a:path w="74" h="401">
                  <a:moveTo>
                    <a:pt x="50" y="208"/>
                  </a:moveTo>
                  <a:lnTo>
                    <a:pt x="45" y="0"/>
                  </a:lnTo>
                  <a:lnTo>
                    <a:pt x="0" y="0"/>
                  </a:lnTo>
                  <a:lnTo>
                    <a:pt x="32" y="208"/>
                  </a:lnTo>
                  <a:lnTo>
                    <a:pt x="67" y="400"/>
                  </a:lnTo>
                  <a:lnTo>
                    <a:pt x="74" y="401"/>
                  </a:lnTo>
                  <a:lnTo>
                    <a:pt x="50" y="20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4" name="Freeform 14"/>
            <p:cNvSpPr>
              <a:spLocks/>
            </p:cNvSpPr>
            <p:nvPr/>
          </p:nvSpPr>
          <p:spPr bwMode="auto">
            <a:xfrm>
              <a:off x="6076950" y="4283075"/>
              <a:ext cx="95250" cy="646113"/>
            </a:xfrm>
            <a:custGeom>
              <a:avLst/>
              <a:gdLst>
                <a:gd name="T0" fmla="*/ 93 w 93"/>
                <a:gd name="T1" fmla="*/ 0 h 636"/>
                <a:gd name="T2" fmla="*/ 71 w 93"/>
                <a:gd name="T3" fmla="*/ 60 h 636"/>
                <a:gd name="T4" fmla="*/ 27 w 93"/>
                <a:gd name="T5" fmla="*/ 328 h 636"/>
                <a:gd name="T6" fmla="*/ 0 w 93"/>
                <a:gd name="T7" fmla="*/ 636 h 636"/>
                <a:gd name="T8" fmla="*/ 16 w 93"/>
                <a:gd name="T9" fmla="*/ 636 h 636"/>
                <a:gd name="T10" fmla="*/ 56 w 93"/>
                <a:gd name="T11" fmla="*/ 336 h 636"/>
                <a:gd name="T12" fmla="*/ 90 w 93"/>
                <a:gd name="T13" fmla="*/ 121 h 636"/>
                <a:gd name="T14" fmla="*/ 93 w 93"/>
                <a:gd name="T15" fmla="*/ 0 h 6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636">
                  <a:moveTo>
                    <a:pt x="93" y="0"/>
                  </a:moveTo>
                  <a:cubicBezTo>
                    <a:pt x="71" y="60"/>
                    <a:pt x="71" y="60"/>
                    <a:pt x="71" y="60"/>
                  </a:cubicBezTo>
                  <a:cubicBezTo>
                    <a:pt x="27" y="328"/>
                    <a:pt x="27" y="328"/>
                    <a:pt x="27" y="328"/>
                  </a:cubicBezTo>
                  <a:cubicBezTo>
                    <a:pt x="0" y="636"/>
                    <a:pt x="0" y="636"/>
                    <a:pt x="0" y="636"/>
                  </a:cubicBezTo>
                  <a:cubicBezTo>
                    <a:pt x="16" y="636"/>
                    <a:pt x="16" y="636"/>
                    <a:pt x="16" y="636"/>
                  </a:cubicBezTo>
                  <a:cubicBezTo>
                    <a:pt x="16" y="636"/>
                    <a:pt x="53" y="420"/>
                    <a:pt x="56" y="336"/>
                  </a:cubicBezTo>
                  <a:cubicBezTo>
                    <a:pt x="88" y="212"/>
                    <a:pt x="90" y="121"/>
                    <a:pt x="90" y="121"/>
                  </a:cubicBezTo>
                  <a:lnTo>
                    <a:pt x="93"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5" name="Freeform 15"/>
            <p:cNvSpPr>
              <a:spLocks/>
            </p:cNvSpPr>
            <p:nvPr/>
          </p:nvSpPr>
          <p:spPr bwMode="auto">
            <a:xfrm>
              <a:off x="6072187" y="4283075"/>
              <a:ext cx="255587" cy="111125"/>
            </a:xfrm>
            <a:custGeom>
              <a:avLst/>
              <a:gdLst>
                <a:gd name="T0" fmla="*/ 96 w 251"/>
                <a:gd name="T1" fmla="*/ 110 h 110"/>
                <a:gd name="T2" fmla="*/ 251 w 251"/>
                <a:gd name="T3" fmla="*/ 0 h 110"/>
                <a:gd name="T4" fmla="*/ 0 w 251"/>
                <a:gd name="T5" fmla="*/ 0 h 110"/>
                <a:gd name="T6" fmla="*/ 96 w 251"/>
                <a:gd name="T7" fmla="*/ 110 h 110"/>
              </a:gdLst>
              <a:ahLst/>
              <a:cxnLst>
                <a:cxn ang="0">
                  <a:pos x="T0" y="T1"/>
                </a:cxn>
                <a:cxn ang="0">
                  <a:pos x="T2" y="T3"/>
                </a:cxn>
                <a:cxn ang="0">
                  <a:pos x="T4" y="T5"/>
                </a:cxn>
                <a:cxn ang="0">
                  <a:pos x="T6" y="T7"/>
                </a:cxn>
              </a:cxnLst>
              <a:rect l="0" t="0" r="r" b="b"/>
              <a:pathLst>
                <a:path w="251" h="110">
                  <a:moveTo>
                    <a:pt x="96" y="110"/>
                  </a:moveTo>
                  <a:cubicBezTo>
                    <a:pt x="179" y="67"/>
                    <a:pt x="251" y="0"/>
                    <a:pt x="251" y="0"/>
                  </a:cubicBezTo>
                  <a:cubicBezTo>
                    <a:pt x="0" y="0"/>
                    <a:pt x="0" y="0"/>
                    <a:pt x="0" y="0"/>
                  </a:cubicBezTo>
                  <a:cubicBezTo>
                    <a:pt x="26" y="71"/>
                    <a:pt x="96" y="110"/>
                    <a:pt x="96" y="11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6" name="Freeform 16"/>
            <p:cNvSpPr>
              <a:spLocks/>
            </p:cNvSpPr>
            <p:nvPr/>
          </p:nvSpPr>
          <p:spPr bwMode="auto">
            <a:xfrm>
              <a:off x="6072187" y="4286250"/>
              <a:ext cx="255587" cy="50800"/>
            </a:xfrm>
            <a:custGeom>
              <a:avLst/>
              <a:gdLst>
                <a:gd name="T0" fmla="*/ 0 w 251"/>
                <a:gd name="T1" fmla="*/ 0 h 51"/>
                <a:gd name="T2" fmla="*/ 28 w 251"/>
                <a:gd name="T3" fmla="*/ 51 h 51"/>
                <a:gd name="T4" fmla="*/ 251 w 251"/>
                <a:gd name="T5" fmla="*/ 0 h 51"/>
                <a:gd name="T6" fmla="*/ 0 w 251"/>
                <a:gd name="T7" fmla="*/ 0 h 51"/>
              </a:gdLst>
              <a:ahLst/>
              <a:cxnLst>
                <a:cxn ang="0">
                  <a:pos x="T0" y="T1"/>
                </a:cxn>
                <a:cxn ang="0">
                  <a:pos x="T2" y="T3"/>
                </a:cxn>
                <a:cxn ang="0">
                  <a:pos x="T4" y="T5"/>
                </a:cxn>
                <a:cxn ang="0">
                  <a:pos x="T6" y="T7"/>
                </a:cxn>
              </a:cxnLst>
              <a:rect l="0" t="0" r="r" b="b"/>
              <a:pathLst>
                <a:path w="251" h="51">
                  <a:moveTo>
                    <a:pt x="0" y="0"/>
                  </a:moveTo>
                  <a:cubicBezTo>
                    <a:pt x="7" y="19"/>
                    <a:pt x="17" y="36"/>
                    <a:pt x="28" y="51"/>
                  </a:cubicBezTo>
                  <a:cubicBezTo>
                    <a:pt x="132" y="39"/>
                    <a:pt x="251" y="0"/>
                    <a:pt x="251" y="0"/>
                  </a:cubicBezTo>
                  <a:lnTo>
                    <a:pt x="0" y="0"/>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7" name="Freeform 17"/>
            <p:cNvSpPr>
              <a:spLocks/>
            </p:cNvSpPr>
            <p:nvPr/>
          </p:nvSpPr>
          <p:spPr bwMode="auto">
            <a:xfrm>
              <a:off x="6065837" y="4241800"/>
              <a:ext cx="271462" cy="41275"/>
            </a:xfrm>
            <a:custGeom>
              <a:avLst/>
              <a:gdLst>
                <a:gd name="T0" fmla="*/ 171 w 171"/>
                <a:gd name="T1" fmla="*/ 26 h 26"/>
                <a:gd name="T2" fmla="*/ 2 w 171"/>
                <a:gd name="T3" fmla="*/ 26 h 26"/>
                <a:gd name="T4" fmla="*/ 0 w 171"/>
                <a:gd name="T5" fmla="*/ 0 h 26"/>
                <a:gd name="T6" fmla="*/ 171 w 171"/>
                <a:gd name="T7" fmla="*/ 0 h 26"/>
                <a:gd name="T8" fmla="*/ 171 w 171"/>
                <a:gd name="T9" fmla="*/ 26 h 26"/>
              </a:gdLst>
              <a:ahLst/>
              <a:cxnLst>
                <a:cxn ang="0">
                  <a:pos x="T0" y="T1"/>
                </a:cxn>
                <a:cxn ang="0">
                  <a:pos x="T2" y="T3"/>
                </a:cxn>
                <a:cxn ang="0">
                  <a:pos x="T4" y="T5"/>
                </a:cxn>
                <a:cxn ang="0">
                  <a:pos x="T6" y="T7"/>
                </a:cxn>
                <a:cxn ang="0">
                  <a:pos x="T8" y="T9"/>
                </a:cxn>
              </a:cxnLst>
              <a:rect l="0" t="0" r="r" b="b"/>
              <a:pathLst>
                <a:path w="171" h="26">
                  <a:moveTo>
                    <a:pt x="171" y="26"/>
                  </a:moveTo>
                  <a:lnTo>
                    <a:pt x="2" y="26"/>
                  </a:lnTo>
                  <a:lnTo>
                    <a:pt x="0" y="0"/>
                  </a:lnTo>
                  <a:lnTo>
                    <a:pt x="171" y="0"/>
                  </a:lnTo>
                  <a:lnTo>
                    <a:pt x="171" y="2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8" name="Freeform 18"/>
            <p:cNvSpPr>
              <a:spLocks/>
            </p:cNvSpPr>
            <p:nvPr/>
          </p:nvSpPr>
          <p:spPr bwMode="auto">
            <a:xfrm>
              <a:off x="6065837" y="4241800"/>
              <a:ext cx="271462" cy="41275"/>
            </a:xfrm>
            <a:custGeom>
              <a:avLst/>
              <a:gdLst>
                <a:gd name="T0" fmla="*/ 171 w 171"/>
                <a:gd name="T1" fmla="*/ 26 h 26"/>
                <a:gd name="T2" fmla="*/ 2 w 171"/>
                <a:gd name="T3" fmla="*/ 26 h 26"/>
                <a:gd name="T4" fmla="*/ 0 w 171"/>
                <a:gd name="T5" fmla="*/ 0 h 26"/>
                <a:gd name="T6" fmla="*/ 171 w 171"/>
                <a:gd name="T7" fmla="*/ 0 h 26"/>
                <a:gd name="T8" fmla="*/ 171 w 171"/>
                <a:gd name="T9" fmla="*/ 26 h 26"/>
              </a:gdLst>
              <a:ahLst/>
              <a:cxnLst>
                <a:cxn ang="0">
                  <a:pos x="T0" y="T1"/>
                </a:cxn>
                <a:cxn ang="0">
                  <a:pos x="T2" y="T3"/>
                </a:cxn>
                <a:cxn ang="0">
                  <a:pos x="T4" y="T5"/>
                </a:cxn>
                <a:cxn ang="0">
                  <a:pos x="T6" y="T7"/>
                </a:cxn>
                <a:cxn ang="0">
                  <a:pos x="T8" y="T9"/>
                </a:cxn>
              </a:cxnLst>
              <a:rect l="0" t="0" r="r" b="b"/>
              <a:pathLst>
                <a:path w="171" h="26">
                  <a:moveTo>
                    <a:pt x="171" y="26"/>
                  </a:moveTo>
                  <a:lnTo>
                    <a:pt x="2" y="26"/>
                  </a:lnTo>
                  <a:lnTo>
                    <a:pt x="0" y="0"/>
                  </a:lnTo>
                  <a:lnTo>
                    <a:pt x="171" y="0"/>
                  </a:lnTo>
                  <a:lnTo>
                    <a:pt x="171"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9" name="Freeform 19"/>
            <p:cNvSpPr>
              <a:spLocks/>
            </p:cNvSpPr>
            <p:nvPr/>
          </p:nvSpPr>
          <p:spPr bwMode="auto">
            <a:xfrm>
              <a:off x="6200775" y="4241800"/>
              <a:ext cx="31750" cy="41275"/>
            </a:xfrm>
            <a:custGeom>
              <a:avLst/>
              <a:gdLst>
                <a:gd name="T0" fmla="*/ 0 w 20"/>
                <a:gd name="T1" fmla="*/ 0 h 26"/>
                <a:gd name="T2" fmla="*/ 0 w 20"/>
                <a:gd name="T3" fmla="*/ 0 h 26"/>
                <a:gd name="T4" fmla="*/ 0 w 20"/>
                <a:gd name="T5" fmla="*/ 26 h 26"/>
                <a:gd name="T6" fmla="*/ 20 w 20"/>
                <a:gd name="T7" fmla="*/ 26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0" y="0"/>
                  </a:lnTo>
                  <a:lnTo>
                    <a:pt x="0" y="26"/>
                  </a:lnTo>
                  <a:lnTo>
                    <a:pt x="20" y="26"/>
                  </a:lnTo>
                  <a:lnTo>
                    <a:pt x="0" y="0"/>
                  </a:lnTo>
                  <a:close/>
                </a:path>
              </a:pathLst>
            </a:custGeom>
            <a:solidFill>
              <a:srgbClr val="D6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0" name="Freeform 20"/>
            <p:cNvSpPr>
              <a:spLocks/>
            </p:cNvSpPr>
            <p:nvPr/>
          </p:nvSpPr>
          <p:spPr bwMode="auto">
            <a:xfrm>
              <a:off x="6200775" y="4241800"/>
              <a:ext cx="31750" cy="41275"/>
            </a:xfrm>
            <a:custGeom>
              <a:avLst/>
              <a:gdLst>
                <a:gd name="T0" fmla="*/ 0 w 20"/>
                <a:gd name="T1" fmla="*/ 0 h 26"/>
                <a:gd name="T2" fmla="*/ 0 w 20"/>
                <a:gd name="T3" fmla="*/ 0 h 26"/>
                <a:gd name="T4" fmla="*/ 0 w 20"/>
                <a:gd name="T5" fmla="*/ 26 h 26"/>
                <a:gd name="T6" fmla="*/ 20 w 20"/>
                <a:gd name="T7" fmla="*/ 26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0" y="0"/>
                  </a:lnTo>
                  <a:lnTo>
                    <a:pt x="0" y="26"/>
                  </a:lnTo>
                  <a:lnTo>
                    <a:pt x="20"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1" name="Rectangle 21"/>
            <p:cNvSpPr>
              <a:spLocks noChangeArrowheads="1"/>
            </p:cNvSpPr>
            <p:nvPr/>
          </p:nvSpPr>
          <p:spPr bwMode="auto">
            <a:xfrm>
              <a:off x="6143625" y="4235450"/>
              <a:ext cx="60325" cy="523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2" name="Freeform 22"/>
            <p:cNvSpPr>
              <a:spLocks/>
            </p:cNvSpPr>
            <p:nvPr/>
          </p:nvSpPr>
          <p:spPr bwMode="auto">
            <a:xfrm>
              <a:off x="5930900" y="4906962"/>
              <a:ext cx="174625" cy="95250"/>
            </a:xfrm>
            <a:custGeom>
              <a:avLst/>
              <a:gdLst>
                <a:gd name="T0" fmla="*/ 82 w 170"/>
                <a:gd name="T1" fmla="*/ 0 h 94"/>
                <a:gd name="T2" fmla="*/ 76 w 170"/>
                <a:gd name="T3" fmla="*/ 29 h 94"/>
                <a:gd name="T4" fmla="*/ 0 w 170"/>
                <a:gd name="T5" fmla="*/ 76 h 94"/>
                <a:gd name="T6" fmla="*/ 0 w 170"/>
                <a:gd name="T7" fmla="*/ 94 h 94"/>
                <a:gd name="T8" fmla="*/ 158 w 170"/>
                <a:gd name="T9" fmla="*/ 94 h 94"/>
                <a:gd name="T10" fmla="*/ 168 w 170"/>
                <a:gd name="T11" fmla="*/ 84 h 94"/>
                <a:gd name="T12" fmla="*/ 170 w 170"/>
                <a:gd name="T13" fmla="*/ 12 h 94"/>
                <a:gd name="T14" fmla="*/ 160 w 170"/>
                <a:gd name="T15" fmla="*/ 7 h 94"/>
                <a:gd name="T16" fmla="*/ 152 w 170"/>
                <a:gd name="T17" fmla="*/ 12 h 94"/>
                <a:gd name="T18" fmla="*/ 137 w 170"/>
                <a:gd name="T19" fmla="*/ 9 h 94"/>
                <a:gd name="T20" fmla="*/ 118 w 170"/>
                <a:gd name="T21" fmla="*/ 0 h 94"/>
                <a:gd name="T22" fmla="*/ 82 w 170"/>
                <a:gd name="T2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94">
                  <a:moveTo>
                    <a:pt x="82" y="0"/>
                  </a:moveTo>
                  <a:cubicBezTo>
                    <a:pt x="76" y="29"/>
                    <a:pt x="76" y="29"/>
                    <a:pt x="76" y="29"/>
                  </a:cubicBezTo>
                  <a:cubicBezTo>
                    <a:pt x="0" y="76"/>
                    <a:pt x="0" y="76"/>
                    <a:pt x="0" y="76"/>
                  </a:cubicBezTo>
                  <a:cubicBezTo>
                    <a:pt x="0" y="94"/>
                    <a:pt x="0" y="94"/>
                    <a:pt x="0" y="94"/>
                  </a:cubicBezTo>
                  <a:cubicBezTo>
                    <a:pt x="158" y="94"/>
                    <a:pt x="158" y="94"/>
                    <a:pt x="158" y="94"/>
                  </a:cubicBezTo>
                  <a:cubicBezTo>
                    <a:pt x="163" y="94"/>
                    <a:pt x="168" y="89"/>
                    <a:pt x="168" y="84"/>
                  </a:cubicBezTo>
                  <a:cubicBezTo>
                    <a:pt x="170" y="12"/>
                    <a:pt x="170" y="12"/>
                    <a:pt x="170" y="12"/>
                  </a:cubicBezTo>
                  <a:cubicBezTo>
                    <a:pt x="170" y="7"/>
                    <a:pt x="164" y="4"/>
                    <a:pt x="160" y="7"/>
                  </a:cubicBezTo>
                  <a:cubicBezTo>
                    <a:pt x="152" y="12"/>
                    <a:pt x="152" y="12"/>
                    <a:pt x="152" y="12"/>
                  </a:cubicBezTo>
                  <a:cubicBezTo>
                    <a:pt x="147" y="15"/>
                    <a:pt x="141" y="14"/>
                    <a:pt x="137" y="9"/>
                  </a:cubicBezTo>
                  <a:cubicBezTo>
                    <a:pt x="133" y="4"/>
                    <a:pt x="126" y="0"/>
                    <a:pt x="118" y="0"/>
                  </a:cubicBezTo>
                  <a:lnTo>
                    <a:pt x="8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3" name="Freeform 23"/>
            <p:cNvSpPr>
              <a:spLocks/>
            </p:cNvSpPr>
            <p:nvPr/>
          </p:nvSpPr>
          <p:spPr bwMode="auto">
            <a:xfrm>
              <a:off x="6048375" y="4922837"/>
              <a:ext cx="57150" cy="82550"/>
            </a:xfrm>
            <a:custGeom>
              <a:avLst/>
              <a:gdLst>
                <a:gd name="T0" fmla="*/ 0 w 55"/>
                <a:gd name="T1" fmla="*/ 82 h 82"/>
                <a:gd name="T2" fmla="*/ 43 w 55"/>
                <a:gd name="T3" fmla="*/ 82 h 82"/>
                <a:gd name="T4" fmla="*/ 53 w 55"/>
                <a:gd name="T5" fmla="*/ 72 h 82"/>
                <a:gd name="T6" fmla="*/ 55 w 55"/>
                <a:gd name="T7" fmla="*/ 0 h 82"/>
                <a:gd name="T8" fmla="*/ 0 w 55"/>
                <a:gd name="T9" fmla="*/ 82 h 82"/>
              </a:gdLst>
              <a:ahLst/>
              <a:cxnLst>
                <a:cxn ang="0">
                  <a:pos x="T0" y="T1"/>
                </a:cxn>
                <a:cxn ang="0">
                  <a:pos x="T2" y="T3"/>
                </a:cxn>
                <a:cxn ang="0">
                  <a:pos x="T4" y="T5"/>
                </a:cxn>
                <a:cxn ang="0">
                  <a:pos x="T6" y="T7"/>
                </a:cxn>
                <a:cxn ang="0">
                  <a:pos x="T8" y="T9"/>
                </a:cxn>
              </a:cxnLst>
              <a:rect l="0" t="0" r="r" b="b"/>
              <a:pathLst>
                <a:path w="55" h="82">
                  <a:moveTo>
                    <a:pt x="0" y="82"/>
                  </a:moveTo>
                  <a:cubicBezTo>
                    <a:pt x="43" y="82"/>
                    <a:pt x="43" y="82"/>
                    <a:pt x="43" y="82"/>
                  </a:cubicBezTo>
                  <a:cubicBezTo>
                    <a:pt x="48" y="82"/>
                    <a:pt x="53" y="77"/>
                    <a:pt x="53" y="72"/>
                  </a:cubicBezTo>
                  <a:cubicBezTo>
                    <a:pt x="55" y="0"/>
                    <a:pt x="55" y="0"/>
                    <a:pt x="55" y="0"/>
                  </a:cubicBezTo>
                  <a:lnTo>
                    <a:pt x="0" y="82"/>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4" name="Freeform 24"/>
            <p:cNvSpPr>
              <a:spLocks/>
            </p:cNvSpPr>
            <p:nvPr/>
          </p:nvSpPr>
          <p:spPr bwMode="auto">
            <a:xfrm>
              <a:off x="6305550" y="4906962"/>
              <a:ext cx="106362" cy="95250"/>
            </a:xfrm>
            <a:custGeom>
              <a:avLst/>
              <a:gdLst>
                <a:gd name="T0" fmla="*/ 75 w 105"/>
                <a:gd name="T1" fmla="*/ 29 h 94"/>
                <a:gd name="T2" fmla="*/ 74 w 105"/>
                <a:gd name="T3" fmla="*/ 6 h 94"/>
                <a:gd name="T4" fmla="*/ 67 w 105"/>
                <a:gd name="T5" fmla="*/ 0 h 94"/>
                <a:gd name="T6" fmla="*/ 20 w 105"/>
                <a:gd name="T7" fmla="*/ 0 h 94"/>
                <a:gd name="T8" fmla="*/ 11 w 105"/>
                <a:gd name="T9" fmla="*/ 5 h 94"/>
                <a:gd name="T10" fmla="*/ 10 w 105"/>
                <a:gd name="T11" fmla="*/ 6 h 94"/>
                <a:gd name="T12" fmla="*/ 5 w 105"/>
                <a:gd name="T13" fmla="*/ 6 h 94"/>
                <a:gd name="T14" fmla="*/ 3 w 105"/>
                <a:gd name="T15" fmla="*/ 3 h 94"/>
                <a:gd name="T16" fmla="*/ 0 w 105"/>
                <a:gd name="T17" fmla="*/ 4 h 94"/>
                <a:gd name="T18" fmla="*/ 0 w 105"/>
                <a:gd name="T19" fmla="*/ 25 h 94"/>
                <a:gd name="T20" fmla="*/ 0 w 105"/>
                <a:gd name="T21" fmla="*/ 39 h 94"/>
                <a:gd name="T22" fmla="*/ 0 w 105"/>
                <a:gd name="T23" fmla="*/ 81 h 94"/>
                <a:gd name="T24" fmla="*/ 13 w 105"/>
                <a:gd name="T25" fmla="*/ 94 h 94"/>
                <a:gd name="T26" fmla="*/ 98 w 105"/>
                <a:gd name="T27" fmla="*/ 94 h 94"/>
                <a:gd name="T28" fmla="*/ 105 w 105"/>
                <a:gd name="T29" fmla="*/ 87 h 94"/>
                <a:gd name="T30" fmla="*/ 105 w 105"/>
                <a:gd name="T31" fmla="*/ 74 h 94"/>
                <a:gd name="T32" fmla="*/ 75 w 105"/>
                <a:gd name="T33"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94">
                  <a:moveTo>
                    <a:pt x="75" y="29"/>
                  </a:moveTo>
                  <a:cubicBezTo>
                    <a:pt x="74" y="6"/>
                    <a:pt x="74" y="6"/>
                    <a:pt x="74" y="6"/>
                  </a:cubicBezTo>
                  <a:cubicBezTo>
                    <a:pt x="74" y="3"/>
                    <a:pt x="71" y="0"/>
                    <a:pt x="67" y="0"/>
                  </a:cubicBezTo>
                  <a:cubicBezTo>
                    <a:pt x="20" y="0"/>
                    <a:pt x="20" y="0"/>
                    <a:pt x="20" y="0"/>
                  </a:cubicBezTo>
                  <a:cubicBezTo>
                    <a:pt x="17" y="0"/>
                    <a:pt x="13" y="2"/>
                    <a:pt x="11" y="5"/>
                  </a:cubicBezTo>
                  <a:cubicBezTo>
                    <a:pt x="10" y="6"/>
                    <a:pt x="10" y="6"/>
                    <a:pt x="10" y="6"/>
                  </a:cubicBezTo>
                  <a:cubicBezTo>
                    <a:pt x="9" y="8"/>
                    <a:pt x="7" y="8"/>
                    <a:pt x="5" y="6"/>
                  </a:cubicBezTo>
                  <a:cubicBezTo>
                    <a:pt x="3" y="3"/>
                    <a:pt x="3" y="3"/>
                    <a:pt x="3" y="3"/>
                  </a:cubicBezTo>
                  <a:cubicBezTo>
                    <a:pt x="2" y="2"/>
                    <a:pt x="0" y="3"/>
                    <a:pt x="0" y="4"/>
                  </a:cubicBezTo>
                  <a:cubicBezTo>
                    <a:pt x="0" y="25"/>
                    <a:pt x="0" y="25"/>
                    <a:pt x="0" y="25"/>
                  </a:cubicBezTo>
                  <a:cubicBezTo>
                    <a:pt x="0" y="39"/>
                    <a:pt x="0" y="39"/>
                    <a:pt x="0" y="39"/>
                  </a:cubicBezTo>
                  <a:cubicBezTo>
                    <a:pt x="0" y="81"/>
                    <a:pt x="0" y="81"/>
                    <a:pt x="0" y="81"/>
                  </a:cubicBezTo>
                  <a:cubicBezTo>
                    <a:pt x="0" y="88"/>
                    <a:pt x="6" y="94"/>
                    <a:pt x="13" y="94"/>
                  </a:cubicBezTo>
                  <a:cubicBezTo>
                    <a:pt x="98" y="94"/>
                    <a:pt x="98" y="94"/>
                    <a:pt x="98" y="94"/>
                  </a:cubicBezTo>
                  <a:cubicBezTo>
                    <a:pt x="102" y="94"/>
                    <a:pt x="105" y="91"/>
                    <a:pt x="105" y="87"/>
                  </a:cubicBezTo>
                  <a:cubicBezTo>
                    <a:pt x="105" y="74"/>
                    <a:pt x="105" y="74"/>
                    <a:pt x="105" y="74"/>
                  </a:cubicBezTo>
                  <a:lnTo>
                    <a:pt x="75" y="2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5" name="Freeform 25"/>
            <p:cNvSpPr>
              <a:spLocks/>
            </p:cNvSpPr>
            <p:nvPr/>
          </p:nvSpPr>
          <p:spPr bwMode="auto">
            <a:xfrm>
              <a:off x="6305550" y="4978400"/>
              <a:ext cx="106362" cy="26988"/>
            </a:xfrm>
            <a:custGeom>
              <a:avLst/>
              <a:gdLst>
                <a:gd name="T0" fmla="*/ 105 w 105"/>
                <a:gd name="T1" fmla="*/ 12 h 27"/>
                <a:gd name="T2" fmla="*/ 105 w 105"/>
                <a:gd name="T3" fmla="*/ 20 h 27"/>
                <a:gd name="T4" fmla="*/ 98 w 105"/>
                <a:gd name="T5" fmla="*/ 27 h 27"/>
                <a:gd name="T6" fmla="*/ 13 w 105"/>
                <a:gd name="T7" fmla="*/ 27 h 27"/>
                <a:gd name="T8" fmla="*/ 0 w 105"/>
                <a:gd name="T9" fmla="*/ 14 h 27"/>
                <a:gd name="T10" fmla="*/ 0 w 105"/>
                <a:gd name="T11" fmla="*/ 0 h 27"/>
                <a:gd name="T12" fmla="*/ 11 w 105"/>
                <a:gd name="T13" fmla="*/ 12 h 27"/>
                <a:gd name="T14" fmla="*/ 105 w 105"/>
                <a:gd name="T15" fmla="*/ 1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7">
                  <a:moveTo>
                    <a:pt x="105" y="12"/>
                  </a:moveTo>
                  <a:cubicBezTo>
                    <a:pt x="105" y="20"/>
                    <a:pt x="105" y="20"/>
                    <a:pt x="105" y="20"/>
                  </a:cubicBezTo>
                  <a:cubicBezTo>
                    <a:pt x="105" y="24"/>
                    <a:pt x="102" y="27"/>
                    <a:pt x="98" y="27"/>
                  </a:cubicBezTo>
                  <a:cubicBezTo>
                    <a:pt x="13" y="27"/>
                    <a:pt x="13" y="27"/>
                    <a:pt x="13" y="27"/>
                  </a:cubicBezTo>
                  <a:cubicBezTo>
                    <a:pt x="6" y="27"/>
                    <a:pt x="0" y="21"/>
                    <a:pt x="0" y="14"/>
                  </a:cubicBezTo>
                  <a:cubicBezTo>
                    <a:pt x="0" y="0"/>
                    <a:pt x="0" y="0"/>
                    <a:pt x="0" y="0"/>
                  </a:cubicBezTo>
                  <a:cubicBezTo>
                    <a:pt x="11" y="12"/>
                    <a:pt x="11" y="12"/>
                    <a:pt x="11" y="12"/>
                  </a:cubicBezTo>
                  <a:lnTo>
                    <a:pt x="105" y="12"/>
                  </a:ln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6" name="Freeform 26"/>
            <p:cNvSpPr>
              <a:spLocks/>
            </p:cNvSpPr>
            <p:nvPr/>
          </p:nvSpPr>
          <p:spPr bwMode="auto">
            <a:xfrm>
              <a:off x="6100762" y="3925887"/>
              <a:ext cx="166687" cy="192088"/>
            </a:xfrm>
            <a:custGeom>
              <a:avLst/>
              <a:gdLst>
                <a:gd name="T0" fmla="*/ 0 w 105"/>
                <a:gd name="T1" fmla="*/ 30 h 121"/>
                <a:gd name="T2" fmla="*/ 52 w 105"/>
                <a:gd name="T3" fmla="*/ 0 h 121"/>
                <a:gd name="T4" fmla="*/ 105 w 105"/>
                <a:gd name="T5" fmla="*/ 30 h 121"/>
                <a:gd name="T6" fmla="*/ 105 w 105"/>
                <a:gd name="T7" fmla="*/ 91 h 121"/>
                <a:gd name="T8" fmla="*/ 52 w 105"/>
                <a:gd name="T9" fmla="*/ 121 h 121"/>
                <a:gd name="T10" fmla="*/ 0 w 105"/>
                <a:gd name="T11" fmla="*/ 91 h 121"/>
                <a:gd name="T12" fmla="*/ 0 w 105"/>
                <a:gd name="T13" fmla="*/ 30 h 121"/>
              </a:gdLst>
              <a:ahLst/>
              <a:cxnLst>
                <a:cxn ang="0">
                  <a:pos x="T0" y="T1"/>
                </a:cxn>
                <a:cxn ang="0">
                  <a:pos x="T2" y="T3"/>
                </a:cxn>
                <a:cxn ang="0">
                  <a:pos x="T4" y="T5"/>
                </a:cxn>
                <a:cxn ang="0">
                  <a:pos x="T6" y="T7"/>
                </a:cxn>
                <a:cxn ang="0">
                  <a:pos x="T8" y="T9"/>
                </a:cxn>
                <a:cxn ang="0">
                  <a:pos x="T10" y="T11"/>
                </a:cxn>
                <a:cxn ang="0">
                  <a:pos x="T12" y="T13"/>
                </a:cxn>
              </a:cxnLst>
              <a:rect l="0" t="0" r="r" b="b"/>
              <a:pathLst>
                <a:path w="105" h="121">
                  <a:moveTo>
                    <a:pt x="0" y="30"/>
                  </a:moveTo>
                  <a:lnTo>
                    <a:pt x="52" y="0"/>
                  </a:lnTo>
                  <a:lnTo>
                    <a:pt x="105" y="30"/>
                  </a:lnTo>
                  <a:lnTo>
                    <a:pt x="105" y="91"/>
                  </a:lnTo>
                  <a:lnTo>
                    <a:pt x="52" y="121"/>
                  </a:lnTo>
                  <a:lnTo>
                    <a:pt x="0" y="91"/>
                  </a:lnTo>
                  <a:lnTo>
                    <a:pt x="0" y="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7" name="Freeform 27"/>
            <p:cNvSpPr>
              <a:spLocks/>
            </p:cNvSpPr>
            <p:nvPr/>
          </p:nvSpPr>
          <p:spPr bwMode="auto">
            <a:xfrm>
              <a:off x="6100762" y="3925887"/>
              <a:ext cx="166687" cy="192088"/>
            </a:xfrm>
            <a:custGeom>
              <a:avLst/>
              <a:gdLst>
                <a:gd name="T0" fmla="*/ 0 w 105"/>
                <a:gd name="T1" fmla="*/ 30 h 121"/>
                <a:gd name="T2" fmla="*/ 52 w 105"/>
                <a:gd name="T3" fmla="*/ 0 h 121"/>
                <a:gd name="T4" fmla="*/ 105 w 105"/>
                <a:gd name="T5" fmla="*/ 30 h 121"/>
                <a:gd name="T6" fmla="*/ 105 w 105"/>
                <a:gd name="T7" fmla="*/ 91 h 121"/>
                <a:gd name="T8" fmla="*/ 52 w 105"/>
                <a:gd name="T9" fmla="*/ 121 h 121"/>
                <a:gd name="T10" fmla="*/ 0 w 105"/>
                <a:gd name="T11" fmla="*/ 91 h 121"/>
                <a:gd name="T12" fmla="*/ 0 w 105"/>
                <a:gd name="T13" fmla="*/ 30 h 121"/>
              </a:gdLst>
              <a:ahLst/>
              <a:cxnLst>
                <a:cxn ang="0">
                  <a:pos x="T0" y="T1"/>
                </a:cxn>
                <a:cxn ang="0">
                  <a:pos x="T2" y="T3"/>
                </a:cxn>
                <a:cxn ang="0">
                  <a:pos x="T4" y="T5"/>
                </a:cxn>
                <a:cxn ang="0">
                  <a:pos x="T6" y="T7"/>
                </a:cxn>
                <a:cxn ang="0">
                  <a:pos x="T8" y="T9"/>
                </a:cxn>
                <a:cxn ang="0">
                  <a:pos x="T10" y="T11"/>
                </a:cxn>
                <a:cxn ang="0">
                  <a:pos x="T12" y="T13"/>
                </a:cxn>
              </a:cxnLst>
              <a:rect l="0" t="0" r="r" b="b"/>
              <a:pathLst>
                <a:path w="105" h="121">
                  <a:moveTo>
                    <a:pt x="0" y="30"/>
                  </a:moveTo>
                  <a:lnTo>
                    <a:pt x="52" y="0"/>
                  </a:lnTo>
                  <a:lnTo>
                    <a:pt x="105" y="30"/>
                  </a:lnTo>
                  <a:lnTo>
                    <a:pt x="105" y="91"/>
                  </a:lnTo>
                  <a:lnTo>
                    <a:pt x="52" y="121"/>
                  </a:lnTo>
                  <a:lnTo>
                    <a:pt x="0" y="91"/>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8" name="Rectangle 28"/>
            <p:cNvSpPr>
              <a:spLocks noChangeArrowheads="1"/>
            </p:cNvSpPr>
            <p:nvPr/>
          </p:nvSpPr>
          <p:spPr bwMode="auto">
            <a:xfrm>
              <a:off x="6132512" y="3978275"/>
              <a:ext cx="26987"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9" name="Rectangle 29"/>
            <p:cNvSpPr>
              <a:spLocks noChangeArrowheads="1"/>
            </p:cNvSpPr>
            <p:nvPr/>
          </p:nvSpPr>
          <p:spPr bwMode="auto">
            <a:xfrm>
              <a:off x="6191250" y="3978275"/>
              <a:ext cx="25400"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0" name="Rectangle 30"/>
            <p:cNvSpPr>
              <a:spLocks noChangeArrowheads="1"/>
            </p:cNvSpPr>
            <p:nvPr/>
          </p:nvSpPr>
          <p:spPr bwMode="auto">
            <a:xfrm>
              <a:off x="6169025" y="3978275"/>
              <a:ext cx="69850"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1" name="Rectangle 31"/>
            <p:cNvSpPr>
              <a:spLocks noChangeArrowheads="1"/>
            </p:cNvSpPr>
            <p:nvPr/>
          </p:nvSpPr>
          <p:spPr bwMode="auto">
            <a:xfrm>
              <a:off x="6169025" y="3978275"/>
              <a:ext cx="698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2" name="Freeform 32"/>
            <p:cNvSpPr>
              <a:spLocks/>
            </p:cNvSpPr>
            <p:nvPr/>
          </p:nvSpPr>
          <p:spPr bwMode="auto">
            <a:xfrm>
              <a:off x="6161087" y="3822700"/>
              <a:ext cx="184150" cy="420688"/>
            </a:xfrm>
            <a:custGeom>
              <a:avLst/>
              <a:gdLst>
                <a:gd name="T0" fmla="*/ 159 w 180"/>
                <a:gd name="T1" fmla="*/ 0 h 413"/>
                <a:gd name="T2" fmla="*/ 0 w 180"/>
                <a:gd name="T3" fmla="*/ 0 h 413"/>
                <a:gd name="T4" fmla="*/ 55 w 180"/>
                <a:gd name="T5" fmla="*/ 120 h 413"/>
                <a:gd name="T6" fmla="*/ 104 w 180"/>
                <a:gd name="T7" fmla="*/ 148 h 413"/>
                <a:gd name="T8" fmla="*/ 104 w 180"/>
                <a:gd name="T9" fmla="*/ 243 h 413"/>
                <a:gd name="T10" fmla="*/ 102 w 180"/>
                <a:gd name="T11" fmla="*/ 244 h 413"/>
                <a:gd name="T12" fmla="*/ 164 w 180"/>
                <a:gd name="T13" fmla="*/ 413 h 413"/>
                <a:gd name="T14" fmla="*/ 180 w 180"/>
                <a:gd name="T15" fmla="*/ 138 h 413"/>
                <a:gd name="T16" fmla="*/ 159 w 180"/>
                <a:gd name="T17"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413">
                  <a:moveTo>
                    <a:pt x="159" y="0"/>
                  </a:moveTo>
                  <a:cubicBezTo>
                    <a:pt x="0" y="0"/>
                    <a:pt x="0" y="0"/>
                    <a:pt x="0" y="0"/>
                  </a:cubicBezTo>
                  <a:cubicBezTo>
                    <a:pt x="9" y="10"/>
                    <a:pt x="30" y="59"/>
                    <a:pt x="55" y="120"/>
                  </a:cubicBezTo>
                  <a:cubicBezTo>
                    <a:pt x="104" y="148"/>
                    <a:pt x="104" y="148"/>
                    <a:pt x="104" y="148"/>
                  </a:cubicBezTo>
                  <a:cubicBezTo>
                    <a:pt x="104" y="243"/>
                    <a:pt x="104" y="243"/>
                    <a:pt x="104" y="243"/>
                  </a:cubicBezTo>
                  <a:cubicBezTo>
                    <a:pt x="102" y="244"/>
                    <a:pt x="102" y="244"/>
                    <a:pt x="102" y="244"/>
                  </a:cubicBezTo>
                  <a:cubicBezTo>
                    <a:pt x="136" y="333"/>
                    <a:pt x="164" y="413"/>
                    <a:pt x="164" y="413"/>
                  </a:cubicBezTo>
                  <a:cubicBezTo>
                    <a:pt x="180" y="138"/>
                    <a:pt x="180" y="138"/>
                    <a:pt x="180" y="138"/>
                  </a:cubicBezTo>
                  <a:cubicBezTo>
                    <a:pt x="159" y="0"/>
                    <a:pt x="159" y="0"/>
                    <a:pt x="159" y="0"/>
                  </a:cubicBezTo>
                </a:path>
              </a:pathLst>
            </a:custGeom>
            <a:solidFill>
              <a:srgbClr val="00B0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3" name="Freeform 33"/>
            <p:cNvSpPr>
              <a:spLocks/>
            </p:cNvSpPr>
            <p:nvPr/>
          </p:nvSpPr>
          <p:spPr bwMode="auto">
            <a:xfrm>
              <a:off x="6218237" y="3944937"/>
              <a:ext cx="49212" cy="127000"/>
            </a:xfrm>
            <a:custGeom>
              <a:avLst/>
              <a:gdLst>
                <a:gd name="T0" fmla="*/ 0 w 49"/>
                <a:gd name="T1" fmla="*/ 0 h 124"/>
                <a:gd name="T2" fmla="*/ 12 w 49"/>
                <a:gd name="T3" fmla="*/ 32 h 124"/>
                <a:gd name="T4" fmla="*/ 21 w 49"/>
                <a:gd name="T5" fmla="*/ 32 h 124"/>
                <a:gd name="T6" fmla="*/ 21 w 49"/>
                <a:gd name="T7" fmla="*/ 55 h 124"/>
                <a:gd name="T8" fmla="*/ 47 w 49"/>
                <a:gd name="T9" fmla="*/ 124 h 124"/>
                <a:gd name="T10" fmla="*/ 49 w 49"/>
                <a:gd name="T11" fmla="*/ 123 h 124"/>
                <a:gd name="T12" fmla="*/ 49 w 49"/>
                <a:gd name="T13" fmla="*/ 28 h 124"/>
                <a:gd name="T14" fmla="*/ 0 w 49"/>
                <a:gd name="T15" fmla="*/ 0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24">
                  <a:moveTo>
                    <a:pt x="0" y="0"/>
                  </a:moveTo>
                  <a:cubicBezTo>
                    <a:pt x="4" y="11"/>
                    <a:pt x="8" y="21"/>
                    <a:pt x="12" y="32"/>
                  </a:cubicBezTo>
                  <a:cubicBezTo>
                    <a:pt x="21" y="32"/>
                    <a:pt x="21" y="32"/>
                    <a:pt x="21" y="32"/>
                  </a:cubicBezTo>
                  <a:cubicBezTo>
                    <a:pt x="21" y="55"/>
                    <a:pt x="21" y="55"/>
                    <a:pt x="21" y="55"/>
                  </a:cubicBezTo>
                  <a:cubicBezTo>
                    <a:pt x="30" y="78"/>
                    <a:pt x="39" y="101"/>
                    <a:pt x="47" y="124"/>
                  </a:cubicBezTo>
                  <a:cubicBezTo>
                    <a:pt x="49" y="123"/>
                    <a:pt x="49" y="123"/>
                    <a:pt x="49" y="123"/>
                  </a:cubicBezTo>
                  <a:cubicBezTo>
                    <a:pt x="49" y="28"/>
                    <a:pt x="49" y="28"/>
                    <a:pt x="49" y="28"/>
                  </a:cubicBezTo>
                  <a:cubicBezTo>
                    <a:pt x="0" y="0"/>
                    <a:pt x="0" y="0"/>
                    <a:pt x="0" y="0"/>
                  </a:cubicBezTo>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4" name="Freeform 34"/>
            <p:cNvSpPr>
              <a:spLocks/>
            </p:cNvSpPr>
            <p:nvPr/>
          </p:nvSpPr>
          <p:spPr bwMode="auto">
            <a:xfrm>
              <a:off x="6229350" y="3978275"/>
              <a:ext cx="9525" cy="22225"/>
            </a:xfrm>
            <a:custGeom>
              <a:avLst/>
              <a:gdLst>
                <a:gd name="T0" fmla="*/ 9 w 9"/>
                <a:gd name="T1" fmla="*/ 0 h 23"/>
                <a:gd name="T2" fmla="*/ 0 w 9"/>
                <a:gd name="T3" fmla="*/ 0 h 23"/>
                <a:gd name="T4" fmla="*/ 9 w 9"/>
                <a:gd name="T5" fmla="*/ 23 h 23"/>
                <a:gd name="T6" fmla="*/ 9 w 9"/>
                <a:gd name="T7" fmla="*/ 0 h 23"/>
              </a:gdLst>
              <a:ahLst/>
              <a:cxnLst>
                <a:cxn ang="0">
                  <a:pos x="T0" y="T1"/>
                </a:cxn>
                <a:cxn ang="0">
                  <a:pos x="T2" y="T3"/>
                </a:cxn>
                <a:cxn ang="0">
                  <a:pos x="T4" y="T5"/>
                </a:cxn>
                <a:cxn ang="0">
                  <a:pos x="T6" y="T7"/>
                </a:cxn>
              </a:cxnLst>
              <a:rect l="0" t="0" r="r" b="b"/>
              <a:pathLst>
                <a:path w="9" h="23">
                  <a:moveTo>
                    <a:pt x="9" y="0"/>
                  </a:moveTo>
                  <a:cubicBezTo>
                    <a:pt x="0" y="0"/>
                    <a:pt x="0" y="0"/>
                    <a:pt x="0" y="0"/>
                  </a:cubicBezTo>
                  <a:cubicBezTo>
                    <a:pt x="3" y="8"/>
                    <a:pt x="6" y="16"/>
                    <a:pt x="9" y="23"/>
                  </a:cubicBezTo>
                  <a:cubicBezTo>
                    <a:pt x="9" y="0"/>
                    <a:pt x="9" y="0"/>
                    <a:pt x="9"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7" name="Freeform 35"/>
            <p:cNvSpPr>
              <a:spLocks/>
            </p:cNvSpPr>
            <p:nvPr/>
          </p:nvSpPr>
          <p:spPr bwMode="auto">
            <a:xfrm>
              <a:off x="6126162" y="3746500"/>
              <a:ext cx="147637" cy="130175"/>
            </a:xfrm>
            <a:custGeom>
              <a:avLst/>
              <a:gdLst>
                <a:gd name="T0" fmla="*/ 0 w 145"/>
                <a:gd name="T1" fmla="*/ 75 h 127"/>
                <a:gd name="T2" fmla="*/ 9 w 145"/>
                <a:gd name="T3" fmla="*/ 66 h 127"/>
                <a:gd name="T4" fmla="*/ 9 w 145"/>
                <a:gd name="T5" fmla="*/ 0 h 127"/>
                <a:gd name="T6" fmla="*/ 136 w 145"/>
                <a:gd name="T7" fmla="*/ 0 h 127"/>
                <a:gd name="T8" fmla="*/ 136 w 145"/>
                <a:gd name="T9" fmla="*/ 66 h 127"/>
                <a:gd name="T10" fmla="*/ 145 w 145"/>
                <a:gd name="T11" fmla="*/ 75 h 127"/>
                <a:gd name="T12" fmla="*/ 94 w 145"/>
                <a:gd name="T13" fmla="*/ 112 h 127"/>
                <a:gd name="T14" fmla="*/ 72 w 145"/>
                <a:gd name="T15" fmla="*/ 127 h 127"/>
                <a:gd name="T16" fmla="*/ 50 w 145"/>
                <a:gd name="T17" fmla="*/ 112 h 127"/>
                <a:gd name="T18" fmla="*/ 0 w 145"/>
                <a:gd name="T19" fmla="*/ 7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27">
                  <a:moveTo>
                    <a:pt x="0" y="75"/>
                  </a:moveTo>
                  <a:cubicBezTo>
                    <a:pt x="5" y="75"/>
                    <a:pt x="9" y="71"/>
                    <a:pt x="9" y="66"/>
                  </a:cubicBezTo>
                  <a:cubicBezTo>
                    <a:pt x="9" y="0"/>
                    <a:pt x="9" y="0"/>
                    <a:pt x="9" y="0"/>
                  </a:cubicBezTo>
                  <a:cubicBezTo>
                    <a:pt x="136" y="0"/>
                    <a:pt x="136" y="0"/>
                    <a:pt x="136" y="0"/>
                  </a:cubicBezTo>
                  <a:cubicBezTo>
                    <a:pt x="136" y="66"/>
                    <a:pt x="136" y="66"/>
                    <a:pt x="136" y="66"/>
                  </a:cubicBezTo>
                  <a:cubicBezTo>
                    <a:pt x="136" y="71"/>
                    <a:pt x="140" y="75"/>
                    <a:pt x="145" y="75"/>
                  </a:cubicBezTo>
                  <a:cubicBezTo>
                    <a:pt x="94" y="112"/>
                    <a:pt x="94" y="112"/>
                    <a:pt x="94" y="112"/>
                  </a:cubicBezTo>
                  <a:cubicBezTo>
                    <a:pt x="88" y="116"/>
                    <a:pt x="80" y="127"/>
                    <a:pt x="72" y="127"/>
                  </a:cubicBezTo>
                  <a:cubicBezTo>
                    <a:pt x="72" y="127"/>
                    <a:pt x="57" y="116"/>
                    <a:pt x="50" y="112"/>
                  </a:cubicBezTo>
                  <a:lnTo>
                    <a:pt x="0" y="75"/>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8" name="Freeform 36"/>
            <p:cNvSpPr>
              <a:spLocks/>
            </p:cNvSpPr>
            <p:nvPr/>
          </p:nvSpPr>
          <p:spPr bwMode="auto">
            <a:xfrm>
              <a:off x="6135687" y="3754437"/>
              <a:ext cx="138112" cy="80963"/>
            </a:xfrm>
            <a:custGeom>
              <a:avLst/>
              <a:gdLst>
                <a:gd name="T0" fmla="*/ 0 w 135"/>
                <a:gd name="T1" fmla="*/ 2 h 80"/>
                <a:gd name="T2" fmla="*/ 118 w 135"/>
                <a:gd name="T3" fmla="*/ 80 h 80"/>
                <a:gd name="T4" fmla="*/ 135 w 135"/>
                <a:gd name="T5" fmla="*/ 68 h 80"/>
                <a:gd name="T6" fmla="*/ 126 w 135"/>
                <a:gd name="T7" fmla="*/ 59 h 80"/>
                <a:gd name="T8" fmla="*/ 126 w 135"/>
                <a:gd name="T9" fmla="*/ 0 h 80"/>
                <a:gd name="T10" fmla="*/ 0 w 135"/>
                <a:gd name="T11" fmla="*/ 2 h 80"/>
              </a:gdLst>
              <a:ahLst/>
              <a:cxnLst>
                <a:cxn ang="0">
                  <a:pos x="T0" y="T1"/>
                </a:cxn>
                <a:cxn ang="0">
                  <a:pos x="T2" y="T3"/>
                </a:cxn>
                <a:cxn ang="0">
                  <a:pos x="T4" y="T5"/>
                </a:cxn>
                <a:cxn ang="0">
                  <a:pos x="T6" y="T7"/>
                </a:cxn>
                <a:cxn ang="0">
                  <a:pos x="T8" y="T9"/>
                </a:cxn>
                <a:cxn ang="0">
                  <a:pos x="T10" y="T11"/>
                </a:cxn>
              </a:cxnLst>
              <a:rect l="0" t="0" r="r" b="b"/>
              <a:pathLst>
                <a:path w="135" h="80">
                  <a:moveTo>
                    <a:pt x="0" y="2"/>
                  </a:moveTo>
                  <a:cubicBezTo>
                    <a:pt x="0" y="2"/>
                    <a:pt x="26" y="69"/>
                    <a:pt x="118" y="80"/>
                  </a:cubicBezTo>
                  <a:cubicBezTo>
                    <a:pt x="135" y="68"/>
                    <a:pt x="135" y="68"/>
                    <a:pt x="135" y="68"/>
                  </a:cubicBezTo>
                  <a:cubicBezTo>
                    <a:pt x="130" y="68"/>
                    <a:pt x="126" y="64"/>
                    <a:pt x="126" y="59"/>
                  </a:cubicBezTo>
                  <a:cubicBezTo>
                    <a:pt x="126" y="0"/>
                    <a:pt x="126" y="0"/>
                    <a:pt x="126" y="0"/>
                  </a:cubicBezTo>
                  <a:lnTo>
                    <a:pt x="0" y="2"/>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0" name="Freeform 37"/>
            <p:cNvSpPr>
              <a:spLocks/>
            </p:cNvSpPr>
            <p:nvPr/>
          </p:nvSpPr>
          <p:spPr bwMode="auto">
            <a:xfrm>
              <a:off x="6200775" y="3800475"/>
              <a:ext cx="85725" cy="76200"/>
            </a:xfrm>
            <a:custGeom>
              <a:avLst/>
              <a:gdLst>
                <a:gd name="T0" fmla="*/ 0 w 84"/>
                <a:gd name="T1" fmla="*/ 75 h 75"/>
                <a:gd name="T2" fmla="*/ 64 w 84"/>
                <a:gd name="T3" fmla="*/ 0 h 75"/>
                <a:gd name="T4" fmla="*/ 84 w 84"/>
                <a:gd name="T5" fmla="*/ 23 h 75"/>
                <a:gd name="T6" fmla="*/ 0 w 84"/>
                <a:gd name="T7" fmla="*/ 75 h 75"/>
              </a:gdLst>
              <a:ahLst/>
              <a:cxnLst>
                <a:cxn ang="0">
                  <a:pos x="T0" y="T1"/>
                </a:cxn>
                <a:cxn ang="0">
                  <a:pos x="T2" y="T3"/>
                </a:cxn>
                <a:cxn ang="0">
                  <a:pos x="T4" y="T5"/>
                </a:cxn>
                <a:cxn ang="0">
                  <a:pos x="T6" y="T7"/>
                </a:cxn>
              </a:cxnLst>
              <a:rect l="0" t="0" r="r" b="b"/>
              <a:pathLst>
                <a:path w="84" h="75">
                  <a:moveTo>
                    <a:pt x="0" y="75"/>
                  </a:moveTo>
                  <a:cubicBezTo>
                    <a:pt x="2" y="75"/>
                    <a:pt x="64" y="0"/>
                    <a:pt x="64" y="0"/>
                  </a:cubicBezTo>
                  <a:cubicBezTo>
                    <a:pt x="84" y="23"/>
                    <a:pt x="84" y="23"/>
                    <a:pt x="84" y="23"/>
                  </a:cubicBezTo>
                  <a:lnTo>
                    <a:pt x="0" y="7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1" name="Freeform 38"/>
            <p:cNvSpPr>
              <a:spLocks/>
            </p:cNvSpPr>
            <p:nvPr/>
          </p:nvSpPr>
          <p:spPr bwMode="auto">
            <a:xfrm>
              <a:off x="6115050" y="3800475"/>
              <a:ext cx="85725" cy="76200"/>
            </a:xfrm>
            <a:custGeom>
              <a:avLst/>
              <a:gdLst>
                <a:gd name="T0" fmla="*/ 84 w 84"/>
                <a:gd name="T1" fmla="*/ 75 h 75"/>
                <a:gd name="T2" fmla="*/ 21 w 84"/>
                <a:gd name="T3" fmla="*/ 0 h 75"/>
                <a:gd name="T4" fmla="*/ 0 w 84"/>
                <a:gd name="T5" fmla="*/ 23 h 75"/>
                <a:gd name="T6" fmla="*/ 84 w 84"/>
                <a:gd name="T7" fmla="*/ 75 h 75"/>
              </a:gdLst>
              <a:ahLst/>
              <a:cxnLst>
                <a:cxn ang="0">
                  <a:pos x="T0" y="T1"/>
                </a:cxn>
                <a:cxn ang="0">
                  <a:pos x="T2" y="T3"/>
                </a:cxn>
                <a:cxn ang="0">
                  <a:pos x="T4" y="T5"/>
                </a:cxn>
                <a:cxn ang="0">
                  <a:pos x="T6" y="T7"/>
                </a:cxn>
              </a:cxnLst>
              <a:rect l="0" t="0" r="r" b="b"/>
              <a:pathLst>
                <a:path w="84" h="75">
                  <a:moveTo>
                    <a:pt x="84" y="75"/>
                  </a:moveTo>
                  <a:cubicBezTo>
                    <a:pt x="82" y="75"/>
                    <a:pt x="21" y="0"/>
                    <a:pt x="21" y="0"/>
                  </a:cubicBezTo>
                  <a:cubicBezTo>
                    <a:pt x="0" y="23"/>
                    <a:pt x="0" y="23"/>
                    <a:pt x="0" y="23"/>
                  </a:cubicBezTo>
                  <a:lnTo>
                    <a:pt x="84" y="7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3" name="Freeform 39"/>
            <p:cNvSpPr>
              <a:spLocks/>
            </p:cNvSpPr>
            <p:nvPr/>
          </p:nvSpPr>
          <p:spPr bwMode="auto">
            <a:xfrm>
              <a:off x="6086475" y="3803650"/>
              <a:ext cx="114300" cy="73025"/>
            </a:xfrm>
            <a:custGeom>
              <a:avLst/>
              <a:gdLst>
                <a:gd name="T0" fmla="*/ 112 w 112"/>
                <a:gd name="T1" fmla="*/ 72 h 72"/>
                <a:gd name="T2" fmla="*/ 20 w 112"/>
                <a:gd name="T3" fmla="*/ 0 h 72"/>
                <a:gd name="T4" fmla="*/ 0 w 112"/>
                <a:gd name="T5" fmla="*/ 21 h 72"/>
                <a:gd name="T6" fmla="*/ 112 w 112"/>
                <a:gd name="T7" fmla="*/ 72 h 72"/>
              </a:gdLst>
              <a:ahLst/>
              <a:cxnLst>
                <a:cxn ang="0">
                  <a:pos x="T0" y="T1"/>
                </a:cxn>
                <a:cxn ang="0">
                  <a:pos x="T2" y="T3"/>
                </a:cxn>
                <a:cxn ang="0">
                  <a:pos x="T4" y="T5"/>
                </a:cxn>
                <a:cxn ang="0">
                  <a:pos x="T6" y="T7"/>
                </a:cxn>
              </a:cxnLst>
              <a:rect l="0" t="0" r="r" b="b"/>
              <a:pathLst>
                <a:path w="112" h="72">
                  <a:moveTo>
                    <a:pt x="112" y="72"/>
                  </a:moveTo>
                  <a:cubicBezTo>
                    <a:pt x="110" y="72"/>
                    <a:pt x="20" y="0"/>
                    <a:pt x="20" y="0"/>
                  </a:cubicBezTo>
                  <a:cubicBezTo>
                    <a:pt x="0" y="21"/>
                    <a:pt x="0" y="21"/>
                    <a:pt x="0" y="21"/>
                  </a:cubicBezTo>
                  <a:lnTo>
                    <a:pt x="112"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4" name="Freeform 40"/>
            <p:cNvSpPr>
              <a:spLocks/>
            </p:cNvSpPr>
            <p:nvPr/>
          </p:nvSpPr>
          <p:spPr bwMode="auto">
            <a:xfrm>
              <a:off x="6200775" y="3803650"/>
              <a:ext cx="114300" cy="73025"/>
            </a:xfrm>
            <a:custGeom>
              <a:avLst/>
              <a:gdLst>
                <a:gd name="T0" fmla="*/ 0 w 113"/>
                <a:gd name="T1" fmla="*/ 72 h 72"/>
                <a:gd name="T2" fmla="*/ 92 w 113"/>
                <a:gd name="T3" fmla="*/ 0 h 72"/>
                <a:gd name="T4" fmla="*/ 113 w 113"/>
                <a:gd name="T5" fmla="*/ 21 h 72"/>
                <a:gd name="T6" fmla="*/ 0 w 113"/>
                <a:gd name="T7" fmla="*/ 72 h 72"/>
              </a:gdLst>
              <a:ahLst/>
              <a:cxnLst>
                <a:cxn ang="0">
                  <a:pos x="T0" y="T1"/>
                </a:cxn>
                <a:cxn ang="0">
                  <a:pos x="T2" y="T3"/>
                </a:cxn>
                <a:cxn ang="0">
                  <a:pos x="T4" y="T5"/>
                </a:cxn>
                <a:cxn ang="0">
                  <a:pos x="T6" y="T7"/>
                </a:cxn>
              </a:cxnLst>
              <a:rect l="0" t="0" r="r" b="b"/>
              <a:pathLst>
                <a:path w="113" h="72">
                  <a:moveTo>
                    <a:pt x="0" y="72"/>
                  </a:moveTo>
                  <a:cubicBezTo>
                    <a:pt x="2" y="72"/>
                    <a:pt x="92" y="0"/>
                    <a:pt x="92" y="0"/>
                  </a:cubicBezTo>
                  <a:cubicBezTo>
                    <a:pt x="113" y="21"/>
                    <a:pt x="113" y="21"/>
                    <a:pt x="113" y="21"/>
                  </a:cubicBezTo>
                  <a:lnTo>
                    <a:pt x="0"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5" name="Freeform 41"/>
            <p:cNvSpPr>
              <a:spLocks/>
            </p:cNvSpPr>
            <p:nvPr/>
          </p:nvSpPr>
          <p:spPr bwMode="auto">
            <a:xfrm>
              <a:off x="6086475" y="3803650"/>
              <a:ext cx="114300" cy="73025"/>
            </a:xfrm>
            <a:custGeom>
              <a:avLst/>
              <a:gdLst>
                <a:gd name="T0" fmla="*/ 112 w 112"/>
                <a:gd name="T1" fmla="*/ 72 h 72"/>
                <a:gd name="T2" fmla="*/ 20 w 112"/>
                <a:gd name="T3" fmla="*/ 0 h 72"/>
                <a:gd name="T4" fmla="*/ 0 w 112"/>
                <a:gd name="T5" fmla="*/ 21 h 72"/>
                <a:gd name="T6" fmla="*/ 112 w 112"/>
                <a:gd name="T7" fmla="*/ 72 h 72"/>
              </a:gdLst>
              <a:ahLst/>
              <a:cxnLst>
                <a:cxn ang="0">
                  <a:pos x="T0" y="T1"/>
                </a:cxn>
                <a:cxn ang="0">
                  <a:pos x="T2" y="T3"/>
                </a:cxn>
                <a:cxn ang="0">
                  <a:pos x="T4" y="T5"/>
                </a:cxn>
                <a:cxn ang="0">
                  <a:pos x="T6" y="T7"/>
                </a:cxn>
              </a:cxnLst>
              <a:rect l="0" t="0" r="r" b="b"/>
              <a:pathLst>
                <a:path w="112" h="72">
                  <a:moveTo>
                    <a:pt x="112" y="72"/>
                  </a:moveTo>
                  <a:cubicBezTo>
                    <a:pt x="110" y="72"/>
                    <a:pt x="20" y="0"/>
                    <a:pt x="20" y="0"/>
                  </a:cubicBezTo>
                  <a:cubicBezTo>
                    <a:pt x="0" y="21"/>
                    <a:pt x="0" y="21"/>
                    <a:pt x="0" y="21"/>
                  </a:cubicBezTo>
                  <a:lnTo>
                    <a:pt x="112" y="72"/>
                  </a:ln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6" name="Freeform 42"/>
            <p:cNvSpPr>
              <a:spLocks/>
            </p:cNvSpPr>
            <p:nvPr/>
          </p:nvSpPr>
          <p:spPr bwMode="auto">
            <a:xfrm>
              <a:off x="6200775" y="3803650"/>
              <a:ext cx="114300" cy="73025"/>
            </a:xfrm>
            <a:custGeom>
              <a:avLst/>
              <a:gdLst>
                <a:gd name="T0" fmla="*/ 0 w 113"/>
                <a:gd name="T1" fmla="*/ 72 h 72"/>
                <a:gd name="T2" fmla="*/ 92 w 113"/>
                <a:gd name="T3" fmla="*/ 0 h 72"/>
                <a:gd name="T4" fmla="*/ 113 w 113"/>
                <a:gd name="T5" fmla="*/ 21 h 72"/>
                <a:gd name="T6" fmla="*/ 0 w 113"/>
                <a:gd name="T7" fmla="*/ 72 h 72"/>
              </a:gdLst>
              <a:ahLst/>
              <a:cxnLst>
                <a:cxn ang="0">
                  <a:pos x="T0" y="T1"/>
                </a:cxn>
                <a:cxn ang="0">
                  <a:pos x="T2" y="T3"/>
                </a:cxn>
                <a:cxn ang="0">
                  <a:pos x="T4" y="T5"/>
                </a:cxn>
                <a:cxn ang="0">
                  <a:pos x="T6" y="T7"/>
                </a:cxn>
              </a:cxnLst>
              <a:rect l="0" t="0" r="r" b="b"/>
              <a:pathLst>
                <a:path w="113" h="72">
                  <a:moveTo>
                    <a:pt x="0" y="72"/>
                  </a:moveTo>
                  <a:cubicBezTo>
                    <a:pt x="2" y="72"/>
                    <a:pt x="92" y="0"/>
                    <a:pt x="92" y="0"/>
                  </a:cubicBezTo>
                  <a:cubicBezTo>
                    <a:pt x="113" y="21"/>
                    <a:pt x="113" y="21"/>
                    <a:pt x="113" y="21"/>
                  </a:cubicBezTo>
                  <a:lnTo>
                    <a:pt x="0" y="72"/>
                  </a:ln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7" name="Freeform 43"/>
            <p:cNvSpPr>
              <a:spLocks/>
            </p:cNvSpPr>
            <p:nvPr/>
          </p:nvSpPr>
          <p:spPr bwMode="auto">
            <a:xfrm>
              <a:off x="6200775" y="3803650"/>
              <a:ext cx="163512" cy="73025"/>
            </a:xfrm>
            <a:custGeom>
              <a:avLst/>
              <a:gdLst>
                <a:gd name="T0" fmla="*/ 0 w 160"/>
                <a:gd name="T1" fmla="*/ 72 h 72"/>
                <a:gd name="T2" fmla="*/ 135 w 160"/>
                <a:gd name="T3" fmla="*/ 0 h 72"/>
                <a:gd name="T4" fmla="*/ 160 w 160"/>
                <a:gd name="T5" fmla="*/ 26 h 72"/>
                <a:gd name="T6" fmla="*/ 0 w 160"/>
                <a:gd name="T7" fmla="*/ 72 h 72"/>
              </a:gdLst>
              <a:ahLst/>
              <a:cxnLst>
                <a:cxn ang="0">
                  <a:pos x="T0" y="T1"/>
                </a:cxn>
                <a:cxn ang="0">
                  <a:pos x="T2" y="T3"/>
                </a:cxn>
                <a:cxn ang="0">
                  <a:pos x="T4" y="T5"/>
                </a:cxn>
                <a:cxn ang="0">
                  <a:pos x="T6" y="T7"/>
                </a:cxn>
              </a:cxnLst>
              <a:rect l="0" t="0" r="r" b="b"/>
              <a:pathLst>
                <a:path w="160" h="72">
                  <a:moveTo>
                    <a:pt x="0" y="72"/>
                  </a:moveTo>
                  <a:cubicBezTo>
                    <a:pt x="2" y="72"/>
                    <a:pt x="135" y="0"/>
                    <a:pt x="135" y="0"/>
                  </a:cubicBezTo>
                  <a:cubicBezTo>
                    <a:pt x="160" y="26"/>
                    <a:pt x="160" y="26"/>
                    <a:pt x="160" y="26"/>
                  </a:cubicBezTo>
                  <a:lnTo>
                    <a:pt x="0"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8" name="Freeform 44"/>
            <p:cNvSpPr>
              <a:spLocks/>
            </p:cNvSpPr>
            <p:nvPr/>
          </p:nvSpPr>
          <p:spPr bwMode="auto">
            <a:xfrm>
              <a:off x="6037262" y="3803650"/>
              <a:ext cx="163512" cy="73025"/>
            </a:xfrm>
            <a:custGeom>
              <a:avLst/>
              <a:gdLst>
                <a:gd name="T0" fmla="*/ 159 w 159"/>
                <a:gd name="T1" fmla="*/ 72 h 72"/>
                <a:gd name="T2" fmla="*/ 24 w 159"/>
                <a:gd name="T3" fmla="*/ 0 h 72"/>
                <a:gd name="T4" fmla="*/ 0 w 159"/>
                <a:gd name="T5" fmla="*/ 25 h 72"/>
                <a:gd name="T6" fmla="*/ 159 w 159"/>
                <a:gd name="T7" fmla="*/ 72 h 72"/>
              </a:gdLst>
              <a:ahLst/>
              <a:cxnLst>
                <a:cxn ang="0">
                  <a:pos x="T0" y="T1"/>
                </a:cxn>
                <a:cxn ang="0">
                  <a:pos x="T2" y="T3"/>
                </a:cxn>
                <a:cxn ang="0">
                  <a:pos x="T4" y="T5"/>
                </a:cxn>
                <a:cxn ang="0">
                  <a:pos x="T6" y="T7"/>
                </a:cxn>
              </a:cxnLst>
              <a:rect l="0" t="0" r="r" b="b"/>
              <a:pathLst>
                <a:path w="159" h="72">
                  <a:moveTo>
                    <a:pt x="159" y="72"/>
                  </a:moveTo>
                  <a:cubicBezTo>
                    <a:pt x="157" y="72"/>
                    <a:pt x="24" y="0"/>
                    <a:pt x="24" y="0"/>
                  </a:cubicBezTo>
                  <a:cubicBezTo>
                    <a:pt x="0" y="25"/>
                    <a:pt x="0" y="25"/>
                    <a:pt x="0" y="25"/>
                  </a:cubicBezTo>
                  <a:lnTo>
                    <a:pt x="159" y="7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9" name="Freeform 45"/>
            <p:cNvSpPr>
              <a:spLocks/>
            </p:cNvSpPr>
            <p:nvPr/>
          </p:nvSpPr>
          <p:spPr bwMode="auto">
            <a:xfrm>
              <a:off x="6183312" y="3959225"/>
              <a:ext cx="425450" cy="406400"/>
            </a:xfrm>
            <a:custGeom>
              <a:avLst/>
              <a:gdLst>
                <a:gd name="T0" fmla="*/ 2 w 417"/>
                <a:gd name="T1" fmla="*/ 186 h 401"/>
                <a:gd name="T2" fmla="*/ 3 w 417"/>
                <a:gd name="T3" fmla="*/ 196 h 401"/>
                <a:gd name="T4" fmla="*/ 261 w 417"/>
                <a:gd name="T5" fmla="*/ 399 h 401"/>
                <a:gd name="T6" fmla="*/ 271 w 417"/>
                <a:gd name="T7" fmla="*/ 397 h 401"/>
                <a:gd name="T8" fmla="*/ 415 w 417"/>
                <a:gd name="T9" fmla="*/ 214 h 401"/>
                <a:gd name="T10" fmla="*/ 413 w 417"/>
                <a:gd name="T11" fmla="*/ 204 h 401"/>
                <a:gd name="T12" fmla="*/ 156 w 417"/>
                <a:gd name="T13" fmla="*/ 2 h 401"/>
                <a:gd name="T14" fmla="*/ 146 w 417"/>
                <a:gd name="T15" fmla="*/ 3 h 401"/>
                <a:gd name="T16" fmla="*/ 2 w 417"/>
                <a:gd name="T17"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401">
                  <a:moveTo>
                    <a:pt x="2" y="186"/>
                  </a:moveTo>
                  <a:cubicBezTo>
                    <a:pt x="0" y="189"/>
                    <a:pt x="0" y="194"/>
                    <a:pt x="3" y="196"/>
                  </a:cubicBezTo>
                  <a:cubicBezTo>
                    <a:pt x="261" y="399"/>
                    <a:pt x="261" y="399"/>
                    <a:pt x="261" y="399"/>
                  </a:cubicBezTo>
                  <a:cubicBezTo>
                    <a:pt x="264" y="401"/>
                    <a:pt x="268" y="400"/>
                    <a:pt x="271" y="397"/>
                  </a:cubicBezTo>
                  <a:cubicBezTo>
                    <a:pt x="415" y="214"/>
                    <a:pt x="415" y="214"/>
                    <a:pt x="415" y="214"/>
                  </a:cubicBezTo>
                  <a:cubicBezTo>
                    <a:pt x="417" y="211"/>
                    <a:pt x="416" y="207"/>
                    <a:pt x="413" y="204"/>
                  </a:cubicBezTo>
                  <a:cubicBezTo>
                    <a:pt x="156" y="2"/>
                    <a:pt x="156" y="2"/>
                    <a:pt x="156" y="2"/>
                  </a:cubicBezTo>
                  <a:cubicBezTo>
                    <a:pt x="153" y="0"/>
                    <a:pt x="149" y="0"/>
                    <a:pt x="146" y="3"/>
                  </a:cubicBezTo>
                  <a:lnTo>
                    <a:pt x="2" y="1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50" name="Freeform 46"/>
            <p:cNvSpPr>
              <a:spLocks/>
            </p:cNvSpPr>
            <p:nvPr/>
          </p:nvSpPr>
          <p:spPr bwMode="auto">
            <a:xfrm>
              <a:off x="6207125" y="3983037"/>
              <a:ext cx="376237" cy="358775"/>
            </a:xfrm>
            <a:custGeom>
              <a:avLst/>
              <a:gdLst>
                <a:gd name="T0" fmla="*/ 0 w 237"/>
                <a:gd name="T1" fmla="*/ 106 h 226"/>
                <a:gd name="T2" fmla="*/ 154 w 237"/>
                <a:gd name="T3" fmla="*/ 226 h 226"/>
                <a:gd name="T4" fmla="*/ 154 w 237"/>
                <a:gd name="T5" fmla="*/ 226 h 226"/>
                <a:gd name="T6" fmla="*/ 237 w 237"/>
                <a:gd name="T7" fmla="*/ 120 h 226"/>
                <a:gd name="T8" fmla="*/ 84 w 237"/>
                <a:gd name="T9" fmla="*/ 0 h 226"/>
                <a:gd name="T10" fmla="*/ 0 w 237"/>
                <a:gd name="T11" fmla="*/ 106 h 226"/>
              </a:gdLst>
              <a:ahLst/>
              <a:cxnLst>
                <a:cxn ang="0">
                  <a:pos x="T0" y="T1"/>
                </a:cxn>
                <a:cxn ang="0">
                  <a:pos x="T2" y="T3"/>
                </a:cxn>
                <a:cxn ang="0">
                  <a:pos x="T4" y="T5"/>
                </a:cxn>
                <a:cxn ang="0">
                  <a:pos x="T6" y="T7"/>
                </a:cxn>
                <a:cxn ang="0">
                  <a:pos x="T8" y="T9"/>
                </a:cxn>
                <a:cxn ang="0">
                  <a:pos x="T10" y="T11"/>
                </a:cxn>
              </a:cxnLst>
              <a:rect l="0" t="0" r="r" b="b"/>
              <a:pathLst>
                <a:path w="237" h="226">
                  <a:moveTo>
                    <a:pt x="0" y="106"/>
                  </a:moveTo>
                  <a:lnTo>
                    <a:pt x="154" y="226"/>
                  </a:lnTo>
                  <a:lnTo>
                    <a:pt x="154" y="226"/>
                  </a:lnTo>
                  <a:lnTo>
                    <a:pt x="237" y="120"/>
                  </a:lnTo>
                  <a:lnTo>
                    <a:pt x="84" y="0"/>
                  </a:lnTo>
                  <a:lnTo>
                    <a:pt x="0" y="106"/>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51" name="Freeform 47"/>
            <p:cNvSpPr>
              <a:spLocks/>
            </p:cNvSpPr>
            <p:nvPr/>
          </p:nvSpPr>
          <p:spPr bwMode="auto">
            <a:xfrm>
              <a:off x="6207125" y="3983037"/>
              <a:ext cx="244475" cy="358775"/>
            </a:xfrm>
            <a:custGeom>
              <a:avLst/>
              <a:gdLst>
                <a:gd name="T0" fmla="*/ 0 w 154"/>
                <a:gd name="T1" fmla="*/ 106 h 226"/>
                <a:gd name="T2" fmla="*/ 154 w 154"/>
                <a:gd name="T3" fmla="*/ 226 h 226"/>
                <a:gd name="T4" fmla="*/ 154 w 154"/>
                <a:gd name="T5" fmla="*/ 226 h 226"/>
                <a:gd name="T6" fmla="*/ 84 w 154"/>
                <a:gd name="T7" fmla="*/ 0 h 226"/>
                <a:gd name="T8" fmla="*/ 0 w 154"/>
                <a:gd name="T9" fmla="*/ 106 h 226"/>
              </a:gdLst>
              <a:ahLst/>
              <a:cxnLst>
                <a:cxn ang="0">
                  <a:pos x="T0" y="T1"/>
                </a:cxn>
                <a:cxn ang="0">
                  <a:pos x="T2" y="T3"/>
                </a:cxn>
                <a:cxn ang="0">
                  <a:pos x="T4" y="T5"/>
                </a:cxn>
                <a:cxn ang="0">
                  <a:pos x="T6" y="T7"/>
                </a:cxn>
                <a:cxn ang="0">
                  <a:pos x="T8" y="T9"/>
                </a:cxn>
              </a:cxnLst>
              <a:rect l="0" t="0" r="r" b="b"/>
              <a:pathLst>
                <a:path w="154" h="226">
                  <a:moveTo>
                    <a:pt x="0" y="106"/>
                  </a:moveTo>
                  <a:lnTo>
                    <a:pt x="154" y="226"/>
                  </a:lnTo>
                  <a:lnTo>
                    <a:pt x="154" y="226"/>
                  </a:lnTo>
                  <a:lnTo>
                    <a:pt x="84" y="0"/>
                  </a:lnTo>
                  <a:lnTo>
                    <a:pt x="0" y="10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52" name="Freeform 48"/>
            <p:cNvSpPr>
              <a:spLocks/>
            </p:cNvSpPr>
            <p:nvPr/>
          </p:nvSpPr>
          <p:spPr bwMode="auto">
            <a:xfrm>
              <a:off x="6289675" y="4208462"/>
              <a:ext cx="106362" cy="92075"/>
            </a:xfrm>
            <a:custGeom>
              <a:avLst/>
              <a:gdLst>
                <a:gd name="T0" fmla="*/ 19 w 104"/>
                <a:gd name="T1" fmla="*/ 75 h 91"/>
                <a:gd name="T2" fmla="*/ 17 w 104"/>
                <a:gd name="T3" fmla="*/ 66 h 91"/>
                <a:gd name="T4" fmla="*/ 13 w 104"/>
                <a:gd name="T5" fmla="*/ 63 h 91"/>
                <a:gd name="T6" fmla="*/ 13 w 104"/>
                <a:gd name="T7" fmla="*/ 50 h 91"/>
                <a:gd name="T8" fmla="*/ 24 w 104"/>
                <a:gd name="T9" fmla="*/ 40 h 91"/>
                <a:gd name="T10" fmla="*/ 39 w 104"/>
                <a:gd name="T11" fmla="*/ 24 h 91"/>
                <a:gd name="T12" fmla="*/ 16 w 104"/>
                <a:gd name="T13" fmla="*/ 28 h 91"/>
                <a:gd name="T14" fmla="*/ 4 w 104"/>
                <a:gd name="T15" fmla="*/ 12 h 91"/>
                <a:gd name="T16" fmla="*/ 55 w 104"/>
                <a:gd name="T17" fmla="*/ 1 h 91"/>
                <a:gd name="T18" fmla="*/ 86 w 104"/>
                <a:gd name="T19" fmla="*/ 16 h 91"/>
                <a:gd name="T20" fmla="*/ 86 w 104"/>
                <a:gd name="T21" fmla="*/ 16 h 91"/>
                <a:gd name="T22" fmla="*/ 104 w 104"/>
                <a:gd name="T23" fmla="*/ 37 h 91"/>
                <a:gd name="T24" fmla="*/ 77 w 104"/>
                <a:gd name="T25" fmla="*/ 74 h 91"/>
                <a:gd name="T26" fmla="*/ 61 w 104"/>
                <a:gd name="T27" fmla="*/ 88 h 91"/>
                <a:gd name="T28" fmla="*/ 49 w 104"/>
                <a:gd name="T29" fmla="*/ 87 h 91"/>
                <a:gd name="T30" fmla="*/ 46 w 104"/>
                <a:gd name="T31" fmla="*/ 82 h 91"/>
                <a:gd name="T32" fmla="*/ 34 w 104"/>
                <a:gd name="T33" fmla="*/ 81 h 91"/>
                <a:gd name="T34" fmla="*/ 32 w 104"/>
                <a:gd name="T35" fmla="*/ 76 h 91"/>
                <a:gd name="T36" fmla="*/ 32 w 104"/>
                <a:gd name="T37" fmla="*/ 76 h 91"/>
                <a:gd name="T38" fmla="*/ 19 w 104"/>
                <a:gd name="T39"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91">
                  <a:moveTo>
                    <a:pt x="19" y="75"/>
                  </a:moveTo>
                  <a:cubicBezTo>
                    <a:pt x="17" y="72"/>
                    <a:pt x="16" y="69"/>
                    <a:pt x="17" y="66"/>
                  </a:cubicBezTo>
                  <a:cubicBezTo>
                    <a:pt x="16" y="65"/>
                    <a:pt x="14" y="64"/>
                    <a:pt x="13" y="63"/>
                  </a:cubicBezTo>
                  <a:cubicBezTo>
                    <a:pt x="9" y="59"/>
                    <a:pt x="10" y="53"/>
                    <a:pt x="13" y="50"/>
                  </a:cubicBezTo>
                  <a:cubicBezTo>
                    <a:pt x="24" y="40"/>
                    <a:pt x="24" y="40"/>
                    <a:pt x="24" y="40"/>
                  </a:cubicBezTo>
                  <a:cubicBezTo>
                    <a:pt x="39" y="24"/>
                    <a:pt x="39" y="24"/>
                    <a:pt x="39" y="24"/>
                  </a:cubicBezTo>
                  <a:cubicBezTo>
                    <a:pt x="16" y="28"/>
                    <a:pt x="16" y="28"/>
                    <a:pt x="16" y="28"/>
                  </a:cubicBezTo>
                  <a:cubicBezTo>
                    <a:pt x="16" y="28"/>
                    <a:pt x="0" y="24"/>
                    <a:pt x="4" y="12"/>
                  </a:cubicBezTo>
                  <a:cubicBezTo>
                    <a:pt x="45" y="6"/>
                    <a:pt x="41" y="1"/>
                    <a:pt x="55" y="1"/>
                  </a:cubicBezTo>
                  <a:cubicBezTo>
                    <a:pt x="69" y="0"/>
                    <a:pt x="82" y="10"/>
                    <a:pt x="86" y="16"/>
                  </a:cubicBezTo>
                  <a:cubicBezTo>
                    <a:pt x="86" y="16"/>
                    <a:pt x="86" y="16"/>
                    <a:pt x="86" y="16"/>
                  </a:cubicBezTo>
                  <a:cubicBezTo>
                    <a:pt x="104" y="37"/>
                    <a:pt x="104" y="37"/>
                    <a:pt x="104" y="37"/>
                  </a:cubicBezTo>
                  <a:cubicBezTo>
                    <a:pt x="77" y="74"/>
                    <a:pt x="77" y="74"/>
                    <a:pt x="77" y="74"/>
                  </a:cubicBezTo>
                  <a:cubicBezTo>
                    <a:pt x="61" y="88"/>
                    <a:pt x="61" y="88"/>
                    <a:pt x="61" y="88"/>
                  </a:cubicBezTo>
                  <a:cubicBezTo>
                    <a:pt x="58" y="91"/>
                    <a:pt x="52" y="91"/>
                    <a:pt x="49" y="87"/>
                  </a:cubicBezTo>
                  <a:cubicBezTo>
                    <a:pt x="47" y="85"/>
                    <a:pt x="47" y="84"/>
                    <a:pt x="46" y="82"/>
                  </a:cubicBezTo>
                  <a:cubicBezTo>
                    <a:pt x="43" y="85"/>
                    <a:pt x="37" y="84"/>
                    <a:pt x="34" y="81"/>
                  </a:cubicBezTo>
                  <a:cubicBezTo>
                    <a:pt x="33" y="79"/>
                    <a:pt x="32" y="78"/>
                    <a:pt x="32" y="76"/>
                  </a:cubicBezTo>
                  <a:cubicBezTo>
                    <a:pt x="32" y="76"/>
                    <a:pt x="32" y="76"/>
                    <a:pt x="32" y="76"/>
                  </a:cubicBezTo>
                  <a:cubicBezTo>
                    <a:pt x="28" y="79"/>
                    <a:pt x="22" y="79"/>
                    <a:pt x="19" y="75"/>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53" name="Freeform 49"/>
            <p:cNvSpPr>
              <a:spLocks/>
            </p:cNvSpPr>
            <p:nvPr/>
          </p:nvSpPr>
          <p:spPr bwMode="auto">
            <a:xfrm>
              <a:off x="6351587" y="4221162"/>
              <a:ext cx="44450" cy="76200"/>
            </a:xfrm>
            <a:custGeom>
              <a:avLst/>
              <a:gdLst>
                <a:gd name="T0" fmla="*/ 25 w 43"/>
                <a:gd name="T1" fmla="*/ 3 h 75"/>
                <a:gd name="T2" fmla="*/ 25 w 43"/>
                <a:gd name="T3" fmla="*/ 3 h 75"/>
                <a:gd name="T4" fmla="*/ 25 w 43"/>
                <a:gd name="T5" fmla="*/ 14 h 75"/>
                <a:gd name="T6" fmla="*/ 19 w 43"/>
                <a:gd name="T7" fmla="*/ 40 h 75"/>
                <a:gd name="T8" fmla="*/ 7 w 43"/>
                <a:gd name="T9" fmla="*/ 57 h 75"/>
                <a:gd name="T10" fmla="*/ 0 w 43"/>
                <a:gd name="T11" fmla="*/ 75 h 75"/>
                <a:gd name="T12" fmla="*/ 16 w 43"/>
                <a:gd name="T13" fmla="*/ 61 h 75"/>
                <a:gd name="T14" fmla="*/ 43 w 43"/>
                <a:gd name="T15" fmla="*/ 24 h 75"/>
                <a:gd name="T16" fmla="*/ 25 w 43"/>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75">
                  <a:moveTo>
                    <a:pt x="25" y="3"/>
                  </a:moveTo>
                  <a:cubicBezTo>
                    <a:pt x="25" y="3"/>
                    <a:pt x="25" y="3"/>
                    <a:pt x="25" y="3"/>
                  </a:cubicBezTo>
                  <a:cubicBezTo>
                    <a:pt x="23" y="0"/>
                    <a:pt x="24" y="7"/>
                    <a:pt x="25" y="14"/>
                  </a:cubicBezTo>
                  <a:cubicBezTo>
                    <a:pt x="27" y="23"/>
                    <a:pt x="25" y="32"/>
                    <a:pt x="19" y="40"/>
                  </a:cubicBezTo>
                  <a:cubicBezTo>
                    <a:pt x="7" y="57"/>
                    <a:pt x="7" y="57"/>
                    <a:pt x="7" y="57"/>
                  </a:cubicBezTo>
                  <a:cubicBezTo>
                    <a:pt x="3" y="62"/>
                    <a:pt x="1" y="68"/>
                    <a:pt x="0" y="75"/>
                  </a:cubicBezTo>
                  <a:cubicBezTo>
                    <a:pt x="16" y="61"/>
                    <a:pt x="16" y="61"/>
                    <a:pt x="16" y="61"/>
                  </a:cubicBezTo>
                  <a:cubicBezTo>
                    <a:pt x="43" y="24"/>
                    <a:pt x="43" y="24"/>
                    <a:pt x="43" y="24"/>
                  </a:cubicBezTo>
                  <a:lnTo>
                    <a:pt x="25" y="3"/>
                  </a:ln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54" name="Freeform 50"/>
            <p:cNvSpPr>
              <a:spLocks/>
            </p:cNvSpPr>
            <p:nvPr/>
          </p:nvSpPr>
          <p:spPr bwMode="auto">
            <a:xfrm>
              <a:off x="6346825" y="3963987"/>
              <a:ext cx="182562" cy="288925"/>
            </a:xfrm>
            <a:custGeom>
              <a:avLst/>
              <a:gdLst>
                <a:gd name="T0" fmla="*/ 0 w 179"/>
                <a:gd name="T1" fmla="*/ 0 h 283"/>
                <a:gd name="T2" fmla="*/ 171 w 179"/>
                <a:gd name="T3" fmla="*/ 83 h 283"/>
                <a:gd name="T4" fmla="*/ 163 w 179"/>
                <a:gd name="T5" fmla="*/ 142 h 283"/>
                <a:gd name="T6" fmla="*/ 49 w 179"/>
                <a:gd name="T7" fmla="*/ 283 h 283"/>
                <a:gd name="T8" fmla="*/ 2 w 179"/>
                <a:gd name="T9" fmla="*/ 237 h 283"/>
                <a:gd name="T10" fmla="*/ 81 w 179"/>
                <a:gd name="T11" fmla="*/ 109 h 283"/>
                <a:gd name="T12" fmla="*/ 0 w 179"/>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179" h="283">
                  <a:moveTo>
                    <a:pt x="0" y="0"/>
                  </a:moveTo>
                  <a:cubicBezTo>
                    <a:pt x="0" y="0"/>
                    <a:pt x="162" y="60"/>
                    <a:pt x="171" y="83"/>
                  </a:cubicBezTo>
                  <a:cubicBezTo>
                    <a:pt x="179" y="103"/>
                    <a:pt x="176" y="125"/>
                    <a:pt x="163" y="142"/>
                  </a:cubicBezTo>
                  <a:cubicBezTo>
                    <a:pt x="49" y="283"/>
                    <a:pt x="49" y="283"/>
                    <a:pt x="49" y="283"/>
                  </a:cubicBezTo>
                  <a:cubicBezTo>
                    <a:pt x="2" y="237"/>
                    <a:pt x="2" y="237"/>
                    <a:pt x="2" y="237"/>
                  </a:cubicBezTo>
                  <a:cubicBezTo>
                    <a:pt x="81" y="109"/>
                    <a:pt x="81" y="109"/>
                    <a:pt x="81" y="10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55" name="Freeform 51"/>
            <p:cNvSpPr>
              <a:spLocks/>
            </p:cNvSpPr>
            <p:nvPr/>
          </p:nvSpPr>
          <p:spPr bwMode="auto">
            <a:xfrm>
              <a:off x="6372225" y="4051300"/>
              <a:ext cx="157162" cy="204788"/>
            </a:xfrm>
            <a:custGeom>
              <a:avLst/>
              <a:gdLst>
                <a:gd name="T0" fmla="*/ 145 w 153"/>
                <a:gd name="T1" fmla="*/ 0 h 201"/>
                <a:gd name="T2" fmla="*/ 0 w 153"/>
                <a:gd name="T3" fmla="*/ 177 h 201"/>
                <a:gd name="T4" fmla="*/ 23 w 153"/>
                <a:gd name="T5" fmla="*/ 201 h 201"/>
                <a:gd name="T6" fmla="*/ 137 w 153"/>
                <a:gd name="T7" fmla="*/ 60 h 201"/>
                <a:gd name="T8" fmla="*/ 145 w 153"/>
                <a:gd name="T9" fmla="*/ 0 h 201"/>
              </a:gdLst>
              <a:ahLst/>
              <a:cxnLst>
                <a:cxn ang="0">
                  <a:pos x="T0" y="T1"/>
                </a:cxn>
                <a:cxn ang="0">
                  <a:pos x="T2" y="T3"/>
                </a:cxn>
                <a:cxn ang="0">
                  <a:pos x="T4" y="T5"/>
                </a:cxn>
                <a:cxn ang="0">
                  <a:pos x="T6" y="T7"/>
                </a:cxn>
                <a:cxn ang="0">
                  <a:pos x="T8" y="T9"/>
                </a:cxn>
              </a:cxnLst>
              <a:rect l="0" t="0" r="r" b="b"/>
              <a:pathLst>
                <a:path w="153" h="201">
                  <a:moveTo>
                    <a:pt x="145" y="0"/>
                  </a:moveTo>
                  <a:cubicBezTo>
                    <a:pt x="0" y="177"/>
                    <a:pt x="0" y="177"/>
                    <a:pt x="0" y="177"/>
                  </a:cubicBezTo>
                  <a:cubicBezTo>
                    <a:pt x="23" y="201"/>
                    <a:pt x="23" y="201"/>
                    <a:pt x="23" y="201"/>
                  </a:cubicBezTo>
                  <a:cubicBezTo>
                    <a:pt x="137" y="60"/>
                    <a:pt x="137" y="60"/>
                    <a:pt x="137" y="60"/>
                  </a:cubicBezTo>
                  <a:cubicBezTo>
                    <a:pt x="150" y="43"/>
                    <a:pt x="153" y="20"/>
                    <a:pt x="145" y="0"/>
                  </a:cubicBezTo>
                  <a:close/>
                </a:path>
              </a:pathLst>
            </a:custGeom>
            <a:solidFill>
              <a:srgbClr val="00A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56" name="Rectangle 52"/>
            <p:cNvSpPr>
              <a:spLocks noChangeArrowheads="1"/>
            </p:cNvSpPr>
            <p:nvPr/>
          </p:nvSpPr>
          <p:spPr bwMode="auto">
            <a:xfrm>
              <a:off x="6154737" y="4243387"/>
              <a:ext cx="17462" cy="17463"/>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57" name="Rectangle 53"/>
            <p:cNvSpPr>
              <a:spLocks noChangeArrowheads="1"/>
            </p:cNvSpPr>
            <p:nvPr/>
          </p:nvSpPr>
          <p:spPr bwMode="auto">
            <a:xfrm>
              <a:off x="6173787" y="4243387"/>
              <a:ext cx="17462" cy="17463"/>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58" name="Rectangle 54"/>
            <p:cNvSpPr>
              <a:spLocks noChangeArrowheads="1"/>
            </p:cNvSpPr>
            <p:nvPr/>
          </p:nvSpPr>
          <p:spPr bwMode="auto">
            <a:xfrm>
              <a:off x="6154737" y="4264025"/>
              <a:ext cx="17462" cy="158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59" name="Rectangle 55"/>
            <p:cNvSpPr>
              <a:spLocks noChangeArrowheads="1"/>
            </p:cNvSpPr>
            <p:nvPr/>
          </p:nvSpPr>
          <p:spPr bwMode="auto">
            <a:xfrm>
              <a:off x="6173787" y="4264025"/>
              <a:ext cx="17462" cy="15875"/>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60" name="Freeform 56"/>
            <p:cNvSpPr>
              <a:spLocks/>
            </p:cNvSpPr>
            <p:nvPr/>
          </p:nvSpPr>
          <p:spPr bwMode="auto">
            <a:xfrm>
              <a:off x="6107112" y="3535362"/>
              <a:ext cx="190500" cy="260350"/>
            </a:xfrm>
            <a:custGeom>
              <a:avLst/>
              <a:gdLst>
                <a:gd name="T0" fmla="*/ 94 w 187"/>
                <a:gd name="T1" fmla="*/ 0 h 256"/>
                <a:gd name="T2" fmla="*/ 94 w 187"/>
                <a:gd name="T3" fmla="*/ 0 h 256"/>
                <a:gd name="T4" fmla="*/ 0 w 187"/>
                <a:gd name="T5" fmla="*/ 93 h 256"/>
                <a:gd name="T6" fmla="*/ 0 w 187"/>
                <a:gd name="T7" fmla="*/ 180 h 256"/>
                <a:gd name="T8" fmla="*/ 5 w 187"/>
                <a:gd name="T9" fmla="*/ 193 h 256"/>
                <a:gd name="T10" fmla="*/ 55 w 187"/>
                <a:gd name="T11" fmla="*/ 248 h 256"/>
                <a:gd name="T12" fmla="*/ 73 w 187"/>
                <a:gd name="T13" fmla="*/ 256 h 256"/>
                <a:gd name="T14" fmla="*/ 114 w 187"/>
                <a:gd name="T15" fmla="*/ 256 h 256"/>
                <a:gd name="T16" fmla="*/ 132 w 187"/>
                <a:gd name="T17" fmla="*/ 248 h 256"/>
                <a:gd name="T18" fmla="*/ 182 w 187"/>
                <a:gd name="T19" fmla="*/ 193 h 256"/>
                <a:gd name="T20" fmla="*/ 187 w 187"/>
                <a:gd name="T21" fmla="*/ 180 h 256"/>
                <a:gd name="T22" fmla="*/ 187 w 187"/>
                <a:gd name="T23" fmla="*/ 93 h 256"/>
                <a:gd name="T24" fmla="*/ 94 w 187"/>
                <a:gd name="T2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56">
                  <a:moveTo>
                    <a:pt x="94" y="0"/>
                  </a:moveTo>
                  <a:cubicBezTo>
                    <a:pt x="94" y="0"/>
                    <a:pt x="94" y="0"/>
                    <a:pt x="94" y="0"/>
                  </a:cubicBezTo>
                  <a:cubicBezTo>
                    <a:pt x="42" y="0"/>
                    <a:pt x="0" y="42"/>
                    <a:pt x="0" y="93"/>
                  </a:cubicBezTo>
                  <a:cubicBezTo>
                    <a:pt x="0" y="180"/>
                    <a:pt x="0" y="180"/>
                    <a:pt x="0" y="180"/>
                  </a:cubicBezTo>
                  <a:cubicBezTo>
                    <a:pt x="0" y="185"/>
                    <a:pt x="2" y="189"/>
                    <a:pt x="5" y="193"/>
                  </a:cubicBezTo>
                  <a:cubicBezTo>
                    <a:pt x="55" y="248"/>
                    <a:pt x="55" y="248"/>
                    <a:pt x="55" y="248"/>
                  </a:cubicBezTo>
                  <a:cubicBezTo>
                    <a:pt x="59" y="253"/>
                    <a:pt x="66" y="256"/>
                    <a:pt x="73" y="256"/>
                  </a:cubicBezTo>
                  <a:cubicBezTo>
                    <a:pt x="114" y="256"/>
                    <a:pt x="114" y="256"/>
                    <a:pt x="114" y="256"/>
                  </a:cubicBezTo>
                  <a:cubicBezTo>
                    <a:pt x="121" y="256"/>
                    <a:pt x="128" y="253"/>
                    <a:pt x="132" y="248"/>
                  </a:cubicBezTo>
                  <a:cubicBezTo>
                    <a:pt x="182" y="193"/>
                    <a:pt x="182" y="193"/>
                    <a:pt x="182" y="193"/>
                  </a:cubicBezTo>
                  <a:cubicBezTo>
                    <a:pt x="185" y="189"/>
                    <a:pt x="187" y="185"/>
                    <a:pt x="187" y="180"/>
                  </a:cubicBezTo>
                  <a:cubicBezTo>
                    <a:pt x="187" y="93"/>
                    <a:pt x="187" y="93"/>
                    <a:pt x="187" y="93"/>
                  </a:cubicBezTo>
                  <a:cubicBezTo>
                    <a:pt x="187" y="42"/>
                    <a:pt x="145" y="0"/>
                    <a:pt x="94" y="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61" name="Freeform 57"/>
            <p:cNvSpPr>
              <a:spLocks/>
            </p:cNvSpPr>
            <p:nvPr/>
          </p:nvSpPr>
          <p:spPr bwMode="auto">
            <a:xfrm>
              <a:off x="6183312" y="3640137"/>
              <a:ext cx="114300" cy="155575"/>
            </a:xfrm>
            <a:custGeom>
              <a:avLst/>
              <a:gdLst>
                <a:gd name="T0" fmla="*/ 56 w 113"/>
                <a:gd name="T1" fmla="*/ 6 h 154"/>
                <a:gd name="T2" fmla="*/ 25 w 113"/>
                <a:gd name="T3" fmla="*/ 40 h 154"/>
                <a:gd name="T4" fmla="*/ 28 w 113"/>
                <a:gd name="T5" fmla="*/ 67 h 154"/>
                <a:gd name="T6" fmla="*/ 36 w 113"/>
                <a:gd name="T7" fmla="*/ 83 h 154"/>
                <a:gd name="T8" fmla="*/ 0 w 113"/>
                <a:gd name="T9" fmla="*/ 83 h 154"/>
                <a:gd name="T10" fmla="*/ 20 w 113"/>
                <a:gd name="T11" fmla="*/ 98 h 154"/>
                <a:gd name="T12" fmla="*/ 30 w 113"/>
                <a:gd name="T13" fmla="*/ 120 h 154"/>
                <a:gd name="T14" fmla="*/ 46 w 113"/>
                <a:gd name="T15" fmla="*/ 154 h 154"/>
                <a:gd name="T16" fmla="*/ 58 w 113"/>
                <a:gd name="T17" fmla="*/ 146 h 154"/>
                <a:gd name="T18" fmla="*/ 108 w 113"/>
                <a:gd name="T19" fmla="*/ 91 h 154"/>
                <a:gd name="T20" fmla="*/ 113 w 113"/>
                <a:gd name="T21" fmla="*/ 78 h 154"/>
                <a:gd name="T22" fmla="*/ 113 w 113"/>
                <a:gd name="T23" fmla="*/ 0 h 154"/>
                <a:gd name="T24" fmla="*/ 56 w 113"/>
                <a:gd name="T25" fmla="*/ 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54">
                  <a:moveTo>
                    <a:pt x="56" y="6"/>
                  </a:moveTo>
                  <a:cubicBezTo>
                    <a:pt x="56" y="6"/>
                    <a:pt x="20" y="14"/>
                    <a:pt x="25" y="40"/>
                  </a:cubicBezTo>
                  <a:cubicBezTo>
                    <a:pt x="28" y="51"/>
                    <a:pt x="29" y="60"/>
                    <a:pt x="28" y="67"/>
                  </a:cubicBezTo>
                  <a:cubicBezTo>
                    <a:pt x="39" y="71"/>
                    <a:pt x="36" y="83"/>
                    <a:pt x="36" y="83"/>
                  </a:cubicBezTo>
                  <a:cubicBezTo>
                    <a:pt x="0" y="83"/>
                    <a:pt x="0" y="83"/>
                    <a:pt x="0" y="83"/>
                  </a:cubicBezTo>
                  <a:cubicBezTo>
                    <a:pt x="0" y="83"/>
                    <a:pt x="6" y="98"/>
                    <a:pt x="20" y="98"/>
                  </a:cubicBezTo>
                  <a:cubicBezTo>
                    <a:pt x="30" y="120"/>
                    <a:pt x="30" y="120"/>
                    <a:pt x="30" y="120"/>
                  </a:cubicBezTo>
                  <a:cubicBezTo>
                    <a:pt x="30" y="120"/>
                    <a:pt x="30" y="146"/>
                    <a:pt x="46" y="154"/>
                  </a:cubicBezTo>
                  <a:cubicBezTo>
                    <a:pt x="50" y="152"/>
                    <a:pt x="55" y="150"/>
                    <a:pt x="58" y="146"/>
                  </a:cubicBezTo>
                  <a:cubicBezTo>
                    <a:pt x="108" y="91"/>
                    <a:pt x="108" y="91"/>
                    <a:pt x="108" y="91"/>
                  </a:cubicBezTo>
                  <a:cubicBezTo>
                    <a:pt x="111" y="87"/>
                    <a:pt x="113" y="83"/>
                    <a:pt x="113" y="78"/>
                  </a:cubicBezTo>
                  <a:cubicBezTo>
                    <a:pt x="113" y="0"/>
                    <a:pt x="113" y="0"/>
                    <a:pt x="113" y="0"/>
                  </a:cubicBezTo>
                  <a:lnTo>
                    <a:pt x="56" y="6"/>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62" name="Freeform 58"/>
            <p:cNvSpPr>
              <a:spLocks/>
            </p:cNvSpPr>
            <p:nvPr/>
          </p:nvSpPr>
          <p:spPr bwMode="auto">
            <a:xfrm>
              <a:off x="6183312" y="3771900"/>
              <a:ext cx="39687" cy="11113"/>
            </a:xfrm>
            <a:custGeom>
              <a:avLst/>
              <a:gdLst>
                <a:gd name="T0" fmla="*/ 39 w 39"/>
                <a:gd name="T1" fmla="*/ 11 h 11"/>
                <a:gd name="T2" fmla="*/ 20 w 39"/>
                <a:gd name="T3" fmla="*/ 0 h 11"/>
                <a:gd name="T4" fmla="*/ 0 w 39"/>
                <a:gd name="T5" fmla="*/ 11 h 11"/>
                <a:gd name="T6" fmla="*/ 39 w 39"/>
                <a:gd name="T7" fmla="*/ 11 h 11"/>
              </a:gdLst>
              <a:ahLst/>
              <a:cxnLst>
                <a:cxn ang="0">
                  <a:pos x="T0" y="T1"/>
                </a:cxn>
                <a:cxn ang="0">
                  <a:pos x="T2" y="T3"/>
                </a:cxn>
                <a:cxn ang="0">
                  <a:pos x="T4" y="T5"/>
                </a:cxn>
                <a:cxn ang="0">
                  <a:pos x="T6" y="T7"/>
                </a:cxn>
              </a:cxnLst>
              <a:rect l="0" t="0" r="r" b="b"/>
              <a:pathLst>
                <a:path w="39" h="11">
                  <a:moveTo>
                    <a:pt x="39" y="11"/>
                  </a:moveTo>
                  <a:cubicBezTo>
                    <a:pt x="37" y="5"/>
                    <a:pt x="29" y="0"/>
                    <a:pt x="20" y="0"/>
                  </a:cubicBezTo>
                  <a:cubicBezTo>
                    <a:pt x="10" y="0"/>
                    <a:pt x="3" y="5"/>
                    <a:pt x="0" y="11"/>
                  </a:cubicBezTo>
                  <a:lnTo>
                    <a:pt x="39" y="11"/>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63" name="Oval 59"/>
            <p:cNvSpPr>
              <a:spLocks noChangeArrowheads="1"/>
            </p:cNvSpPr>
            <p:nvPr/>
          </p:nvSpPr>
          <p:spPr bwMode="auto">
            <a:xfrm>
              <a:off x="6086475" y="3648075"/>
              <a:ext cx="42862" cy="42863"/>
            </a:xfrm>
            <a:prstGeom prst="ellipse">
              <a:avLst/>
            </a:pr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64" name="Oval 60"/>
            <p:cNvSpPr>
              <a:spLocks noChangeArrowheads="1"/>
            </p:cNvSpPr>
            <p:nvPr/>
          </p:nvSpPr>
          <p:spPr bwMode="auto">
            <a:xfrm>
              <a:off x="6276975" y="3648075"/>
              <a:ext cx="42862" cy="42863"/>
            </a:xfrm>
            <a:prstGeom prst="ellipse">
              <a:avLst/>
            </a:pr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65" name="Oval 61"/>
            <p:cNvSpPr>
              <a:spLocks noChangeArrowheads="1"/>
            </p:cNvSpPr>
            <p:nvPr/>
          </p:nvSpPr>
          <p:spPr bwMode="auto">
            <a:xfrm>
              <a:off x="6148387" y="3671887"/>
              <a:ext cx="15875"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66" name="Freeform 62"/>
            <p:cNvSpPr>
              <a:spLocks/>
            </p:cNvSpPr>
            <p:nvPr/>
          </p:nvSpPr>
          <p:spPr bwMode="auto">
            <a:xfrm>
              <a:off x="6170612" y="3743325"/>
              <a:ext cx="68262" cy="22225"/>
            </a:xfrm>
            <a:custGeom>
              <a:avLst/>
              <a:gdLst>
                <a:gd name="T0" fmla="*/ 0 w 67"/>
                <a:gd name="T1" fmla="*/ 0 h 22"/>
                <a:gd name="T2" fmla="*/ 33 w 67"/>
                <a:gd name="T3" fmla="*/ 22 h 22"/>
                <a:gd name="T4" fmla="*/ 67 w 67"/>
                <a:gd name="T5" fmla="*/ 0 h 22"/>
                <a:gd name="T6" fmla="*/ 0 w 67"/>
                <a:gd name="T7" fmla="*/ 0 h 22"/>
              </a:gdLst>
              <a:ahLst/>
              <a:cxnLst>
                <a:cxn ang="0">
                  <a:pos x="T0" y="T1"/>
                </a:cxn>
                <a:cxn ang="0">
                  <a:pos x="T2" y="T3"/>
                </a:cxn>
                <a:cxn ang="0">
                  <a:pos x="T4" y="T5"/>
                </a:cxn>
                <a:cxn ang="0">
                  <a:pos x="T6" y="T7"/>
                </a:cxn>
              </a:cxnLst>
              <a:rect l="0" t="0" r="r" b="b"/>
              <a:pathLst>
                <a:path w="67" h="22">
                  <a:moveTo>
                    <a:pt x="0" y="0"/>
                  </a:moveTo>
                  <a:cubicBezTo>
                    <a:pt x="4" y="13"/>
                    <a:pt x="17" y="22"/>
                    <a:pt x="33" y="22"/>
                  </a:cubicBezTo>
                  <a:cubicBezTo>
                    <a:pt x="49" y="22"/>
                    <a:pt x="63" y="13"/>
                    <a:pt x="67" y="0"/>
                  </a:cubicBezTo>
                  <a:lnTo>
                    <a:pt x="0" y="0"/>
                  </a:lnTo>
                  <a:close/>
                </a:path>
              </a:pathLst>
            </a:cu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67" name="Freeform 63"/>
            <p:cNvSpPr>
              <a:spLocks/>
            </p:cNvSpPr>
            <p:nvPr/>
          </p:nvSpPr>
          <p:spPr bwMode="auto">
            <a:xfrm>
              <a:off x="6143625" y="3659187"/>
              <a:ext cx="25400" cy="6350"/>
            </a:xfrm>
            <a:custGeom>
              <a:avLst/>
              <a:gdLst>
                <a:gd name="T0" fmla="*/ 23 w 26"/>
                <a:gd name="T1" fmla="*/ 7 h 7"/>
                <a:gd name="T2" fmla="*/ 3 w 26"/>
                <a:gd name="T3" fmla="*/ 7 h 7"/>
                <a:gd name="T4" fmla="*/ 0 w 26"/>
                <a:gd name="T5" fmla="*/ 4 h 7"/>
                <a:gd name="T6" fmla="*/ 0 w 26"/>
                <a:gd name="T7" fmla="*/ 3 h 7"/>
                <a:gd name="T8" fmla="*/ 3 w 26"/>
                <a:gd name="T9" fmla="*/ 0 h 7"/>
                <a:gd name="T10" fmla="*/ 23 w 26"/>
                <a:gd name="T11" fmla="*/ 0 h 7"/>
                <a:gd name="T12" fmla="*/ 26 w 26"/>
                <a:gd name="T13" fmla="*/ 3 h 7"/>
                <a:gd name="T14" fmla="*/ 26 w 26"/>
                <a:gd name="T15" fmla="*/ 4 h 7"/>
                <a:gd name="T16" fmla="*/ 23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3" y="7"/>
                  </a:moveTo>
                  <a:cubicBezTo>
                    <a:pt x="3" y="7"/>
                    <a:pt x="3" y="7"/>
                    <a:pt x="3" y="7"/>
                  </a:cubicBezTo>
                  <a:cubicBezTo>
                    <a:pt x="1" y="7"/>
                    <a:pt x="0" y="6"/>
                    <a:pt x="0" y="4"/>
                  </a:cubicBezTo>
                  <a:cubicBezTo>
                    <a:pt x="0" y="3"/>
                    <a:pt x="0" y="3"/>
                    <a:pt x="0" y="3"/>
                  </a:cubicBezTo>
                  <a:cubicBezTo>
                    <a:pt x="0" y="1"/>
                    <a:pt x="1" y="0"/>
                    <a:pt x="3" y="0"/>
                  </a:cubicBezTo>
                  <a:cubicBezTo>
                    <a:pt x="23" y="0"/>
                    <a:pt x="23" y="0"/>
                    <a:pt x="23" y="0"/>
                  </a:cubicBezTo>
                  <a:cubicBezTo>
                    <a:pt x="25" y="0"/>
                    <a:pt x="26" y="1"/>
                    <a:pt x="26" y="3"/>
                  </a:cubicBezTo>
                  <a:cubicBezTo>
                    <a:pt x="26" y="4"/>
                    <a:pt x="26" y="4"/>
                    <a:pt x="26" y="4"/>
                  </a:cubicBezTo>
                  <a:cubicBezTo>
                    <a:pt x="26" y="6"/>
                    <a:pt x="25" y="7"/>
                    <a:pt x="2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68" name="Oval 64"/>
            <p:cNvSpPr>
              <a:spLocks noChangeArrowheads="1"/>
            </p:cNvSpPr>
            <p:nvPr/>
          </p:nvSpPr>
          <p:spPr bwMode="auto">
            <a:xfrm>
              <a:off x="6240462" y="3671887"/>
              <a:ext cx="15875"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69" name="Freeform 65"/>
            <p:cNvSpPr>
              <a:spLocks/>
            </p:cNvSpPr>
            <p:nvPr/>
          </p:nvSpPr>
          <p:spPr bwMode="auto">
            <a:xfrm>
              <a:off x="6234112" y="3659187"/>
              <a:ext cx="26987" cy="6350"/>
            </a:xfrm>
            <a:custGeom>
              <a:avLst/>
              <a:gdLst>
                <a:gd name="T0" fmla="*/ 23 w 26"/>
                <a:gd name="T1" fmla="*/ 7 h 7"/>
                <a:gd name="T2" fmla="*/ 3 w 26"/>
                <a:gd name="T3" fmla="*/ 7 h 7"/>
                <a:gd name="T4" fmla="*/ 0 w 26"/>
                <a:gd name="T5" fmla="*/ 4 h 7"/>
                <a:gd name="T6" fmla="*/ 0 w 26"/>
                <a:gd name="T7" fmla="*/ 3 h 7"/>
                <a:gd name="T8" fmla="*/ 3 w 26"/>
                <a:gd name="T9" fmla="*/ 0 h 7"/>
                <a:gd name="T10" fmla="*/ 23 w 26"/>
                <a:gd name="T11" fmla="*/ 0 h 7"/>
                <a:gd name="T12" fmla="*/ 26 w 26"/>
                <a:gd name="T13" fmla="*/ 3 h 7"/>
                <a:gd name="T14" fmla="*/ 26 w 26"/>
                <a:gd name="T15" fmla="*/ 4 h 7"/>
                <a:gd name="T16" fmla="*/ 23 w 26"/>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
                  <a:moveTo>
                    <a:pt x="23" y="7"/>
                  </a:moveTo>
                  <a:cubicBezTo>
                    <a:pt x="3" y="7"/>
                    <a:pt x="3" y="7"/>
                    <a:pt x="3" y="7"/>
                  </a:cubicBezTo>
                  <a:cubicBezTo>
                    <a:pt x="1" y="7"/>
                    <a:pt x="0" y="6"/>
                    <a:pt x="0" y="4"/>
                  </a:cubicBezTo>
                  <a:cubicBezTo>
                    <a:pt x="0" y="3"/>
                    <a:pt x="0" y="3"/>
                    <a:pt x="0" y="3"/>
                  </a:cubicBezTo>
                  <a:cubicBezTo>
                    <a:pt x="0" y="1"/>
                    <a:pt x="1" y="0"/>
                    <a:pt x="3" y="0"/>
                  </a:cubicBezTo>
                  <a:cubicBezTo>
                    <a:pt x="23" y="0"/>
                    <a:pt x="23" y="0"/>
                    <a:pt x="23" y="0"/>
                  </a:cubicBezTo>
                  <a:cubicBezTo>
                    <a:pt x="25" y="0"/>
                    <a:pt x="26" y="1"/>
                    <a:pt x="26" y="3"/>
                  </a:cubicBezTo>
                  <a:cubicBezTo>
                    <a:pt x="26" y="4"/>
                    <a:pt x="26" y="4"/>
                    <a:pt x="26" y="4"/>
                  </a:cubicBezTo>
                  <a:cubicBezTo>
                    <a:pt x="26" y="6"/>
                    <a:pt x="25" y="7"/>
                    <a:pt x="2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70" name="Freeform 66"/>
            <p:cNvSpPr>
              <a:spLocks/>
            </p:cNvSpPr>
            <p:nvPr/>
          </p:nvSpPr>
          <p:spPr bwMode="auto">
            <a:xfrm>
              <a:off x="6154737" y="3729037"/>
              <a:ext cx="14287" cy="12700"/>
            </a:xfrm>
            <a:custGeom>
              <a:avLst/>
              <a:gdLst>
                <a:gd name="T0" fmla="*/ 14 w 14"/>
                <a:gd name="T1" fmla="*/ 2 h 12"/>
                <a:gd name="T2" fmla="*/ 9 w 14"/>
                <a:gd name="T3" fmla="*/ 0 h 12"/>
                <a:gd name="T4" fmla="*/ 0 w 14"/>
                <a:gd name="T5" fmla="*/ 8 h 12"/>
                <a:gd name="T6" fmla="*/ 2 w 14"/>
                <a:gd name="T7" fmla="*/ 12 h 12"/>
                <a:gd name="T8" fmla="*/ 14 w 14"/>
                <a:gd name="T9" fmla="*/ 2 h 12"/>
              </a:gdLst>
              <a:ahLst/>
              <a:cxnLst>
                <a:cxn ang="0">
                  <a:pos x="T0" y="T1"/>
                </a:cxn>
                <a:cxn ang="0">
                  <a:pos x="T2" y="T3"/>
                </a:cxn>
                <a:cxn ang="0">
                  <a:pos x="T4" y="T5"/>
                </a:cxn>
                <a:cxn ang="0">
                  <a:pos x="T6" y="T7"/>
                </a:cxn>
                <a:cxn ang="0">
                  <a:pos x="T8" y="T9"/>
                </a:cxn>
              </a:cxnLst>
              <a:rect l="0" t="0" r="r" b="b"/>
              <a:pathLst>
                <a:path w="14" h="12">
                  <a:moveTo>
                    <a:pt x="14" y="2"/>
                  </a:moveTo>
                  <a:cubicBezTo>
                    <a:pt x="13" y="1"/>
                    <a:pt x="11" y="0"/>
                    <a:pt x="9" y="0"/>
                  </a:cubicBezTo>
                  <a:cubicBezTo>
                    <a:pt x="4" y="0"/>
                    <a:pt x="0" y="3"/>
                    <a:pt x="0" y="8"/>
                  </a:cubicBezTo>
                  <a:cubicBezTo>
                    <a:pt x="0" y="10"/>
                    <a:pt x="1" y="11"/>
                    <a:pt x="2" y="12"/>
                  </a:cubicBezTo>
                  <a:cubicBezTo>
                    <a:pt x="3" y="7"/>
                    <a:pt x="8" y="2"/>
                    <a:pt x="14" y="2"/>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71" name="Freeform 67"/>
            <p:cNvSpPr>
              <a:spLocks/>
            </p:cNvSpPr>
            <p:nvPr/>
          </p:nvSpPr>
          <p:spPr bwMode="auto">
            <a:xfrm>
              <a:off x="6237287" y="3729037"/>
              <a:ext cx="14287" cy="12700"/>
            </a:xfrm>
            <a:custGeom>
              <a:avLst/>
              <a:gdLst>
                <a:gd name="T0" fmla="*/ 0 w 14"/>
                <a:gd name="T1" fmla="*/ 2 h 12"/>
                <a:gd name="T2" fmla="*/ 6 w 14"/>
                <a:gd name="T3" fmla="*/ 0 h 12"/>
                <a:gd name="T4" fmla="*/ 14 w 14"/>
                <a:gd name="T5" fmla="*/ 8 h 12"/>
                <a:gd name="T6" fmla="*/ 12 w 14"/>
                <a:gd name="T7" fmla="*/ 12 h 12"/>
                <a:gd name="T8" fmla="*/ 0 w 14"/>
                <a:gd name="T9" fmla="*/ 2 h 12"/>
              </a:gdLst>
              <a:ahLst/>
              <a:cxnLst>
                <a:cxn ang="0">
                  <a:pos x="T0" y="T1"/>
                </a:cxn>
                <a:cxn ang="0">
                  <a:pos x="T2" y="T3"/>
                </a:cxn>
                <a:cxn ang="0">
                  <a:pos x="T4" y="T5"/>
                </a:cxn>
                <a:cxn ang="0">
                  <a:pos x="T6" y="T7"/>
                </a:cxn>
                <a:cxn ang="0">
                  <a:pos x="T8" y="T9"/>
                </a:cxn>
              </a:cxnLst>
              <a:rect l="0" t="0" r="r" b="b"/>
              <a:pathLst>
                <a:path w="14" h="12">
                  <a:moveTo>
                    <a:pt x="0" y="2"/>
                  </a:moveTo>
                  <a:cubicBezTo>
                    <a:pt x="1" y="1"/>
                    <a:pt x="3" y="0"/>
                    <a:pt x="6" y="0"/>
                  </a:cubicBezTo>
                  <a:cubicBezTo>
                    <a:pt x="10" y="0"/>
                    <a:pt x="14" y="3"/>
                    <a:pt x="14" y="8"/>
                  </a:cubicBezTo>
                  <a:cubicBezTo>
                    <a:pt x="14" y="10"/>
                    <a:pt x="13" y="11"/>
                    <a:pt x="12" y="12"/>
                  </a:cubicBezTo>
                  <a:cubicBezTo>
                    <a:pt x="11" y="7"/>
                    <a:pt x="6" y="2"/>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72" name="Freeform 68"/>
            <p:cNvSpPr>
              <a:spLocks/>
            </p:cNvSpPr>
            <p:nvPr/>
          </p:nvSpPr>
          <p:spPr bwMode="auto">
            <a:xfrm>
              <a:off x="6103937" y="3532187"/>
              <a:ext cx="196850" cy="158750"/>
            </a:xfrm>
            <a:custGeom>
              <a:avLst/>
              <a:gdLst>
                <a:gd name="T0" fmla="*/ 19 w 193"/>
                <a:gd name="T1" fmla="*/ 127 h 156"/>
                <a:gd name="T2" fmla="*/ 19 w 193"/>
                <a:gd name="T3" fmla="*/ 156 h 156"/>
                <a:gd name="T4" fmla="*/ 0 w 193"/>
                <a:gd name="T5" fmla="*/ 156 h 156"/>
                <a:gd name="T6" fmla="*/ 0 w 193"/>
                <a:gd name="T7" fmla="*/ 97 h 156"/>
                <a:gd name="T8" fmla="*/ 97 w 193"/>
                <a:gd name="T9" fmla="*/ 0 h 156"/>
                <a:gd name="T10" fmla="*/ 193 w 193"/>
                <a:gd name="T11" fmla="*/ 97 h 156"/>
                <a:gd name="T12" fmla="*/ 193 w 193"/>
                <a:gd name="T13" fmla="*/ 156 h 156"/>
                <a:gd name="T14" fmla="*/ 174 w 193"/>
                <a:gd name="T15" fmla="*/ 156 h 156"/>
                <a:gd name="T16" fmla="*/ 174 w 193"/>
                <a:gd name="T17" fmla="*/ 128 h 156"/>
                <a:gd name="T18" fmla="*/ 79 w 193"/>
                <a:gd name="T19" fmla="*/ 81 h 156"/>
                <a:gd name="T20" fmla="*/ 30 w 193"/>
                <a:gd name="T21" fmla="*/ 110 h 156"/>
                <a:gd name="T22" fmla="*/ 19 w 193"/>
                <a:gd name="T23" fmla="*/ 12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9" y="127"/>
                  </a:moveTo>
                  <a:cubicBezTo>
                    <a:pt x="19" y="156"/>
                    <a:pt x="19" y="156"/>
                    <a:pt x="19" y="156"/>
                  </a:cubicBezTo>
                  <a:cubicBezTo>
                    <a:pt x="0" y="156"/>
                    <a:pt x="0" y="156"/>
                    <a:pt x="0" y="156"/>
                  </a:cubicBezTo>
                  <a:cubicBezTo>
                    <a:pt x="0" y="97"/>
                    <a:pt x="0" y="97"/>
                    <a:pt x="0" y="97"/>
                  </a:cubicBezTo>
                  <a:cubicBezTo>
                    <a:pt x="0" y="43"/>
                    <a:pt x="43" y="0"/>
                    <a:pt x="97" y="0"/>
                  </a:cubicBezTo>
                  <a:cubicBezTo>
                    <a:pt x="150" y="0"/>
                    <a:pt x="193" y="43"/>
                    <a:pt x="193" y="97"/>
                  </a:cubicBezTo>
                  <a:cubicBezTo>
                    <a:pt x="193" y="156"/>
                    <a:pt x="193" y="156"/>
                    <a:pt x="193" y="156"/>
                  </a:cubicBezTo>
                  <a:cubicBezTo>
                    <a:pt x="174" y="156"/>
                    <a:pt x="174" y="156"/>
                    <a:pt x="174" y="156"/>
                  </a:cubicBezTo>
                  <a:cubicBezTo>
                    <a:pt x="174" y="128"/>
                    <a:pt x="174" y="128"/>
                    <a:pt x="174" y="128"/>
                  </a:cubicBezTo>
                  <a:cubicBezTo>
                    <a:pt x="174" y="128"/>
                    <a:pt x="120" y="128"/>
                    <a:pt x="79" y="81"/>
                  </a:cubicBezTo>
                  <a:cubicBezTo>
                    <a:pt x="79" y="81"/>
                    <a:pt x="33" y="78"/>
                    <a:pt x="30" y="110"/>
                  </a:cubicBezTo>
                  <a:cubicBezTo>
                    <a:pt x="30" y="110"/>
                    <a:pt x="19" y="114"/>
                    <a:pt x="19" y="1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73" name="Freeform 69"/>
            <p:cNvSpPr>
              <a:spLocks/>
            </p:cNvSpPr>
            <p:nvPr/>
          </p:nvSpPr>
          <p:spPr bwMode="auto">
            <a:xfrm>
              <a:off x="6240462" y="3538537"/>
              <a:ext cx="111125" cy="125413"/>
            </a:xfrm>
            <a:custGeom>
              <a:avLst/>
              <a:gdLst>
                <a:gd name="T0" fmla="*/ 0 w 70"/>
                <a:gd name="T1" fmla="*/ 0 h 79"/>
                <a:gd name="T2" fmla="*/ 59 w 70"/>
                <a:gd name="T3" fmla="*/ 28 h 79"/>
                <a:gd name="T4" fmla="*/ 40 w 70"/>
                <a:gd name="T5" fmla="*/ 40 h 79"/>
                <a:gd name="T6" fmla="*/ 70 w 70"/>
                <a:gd name="T7" fmla="*/ 66 h 79"/>
                <a:gd name="T8" fmla="*/ 38 w 70"/>
                <a:gd name="T9" fmla="*/ 79 h 79"/>
                <a:gd name="T10" fmla="*/ 0 w 70"/>
                <a:gd name="T11" fmla="*/ 0 h 79"/>
              </a:gdLst>
              <a:ahLst/>
              <a:cxnLst>
                <a:cxn ang="0">
                  <a:pos x="T0" y="T1"/>
                </a:cxn>
                <a:cxn ang="0">
                  <a:pos x="T2" y="T3"/>
                </a:cxn>
                <a:cxn ang="0">
                  <a:pos x="T4" y="T5"/>
                </a:cxn>
                <a:cxn ang="0">
                  <a:pos x="T6" y="T7"/>
                </a:cxn>
                <a:cxn ang="0">
                  <a:pos x="T8" y="T9"/>
                </a:cxn>
                <a:cxn ang="0">
                  <a:pos x="T10" y="T11"/>
                </a:cxn>
              </a:cxnLst>
              <a:rect l="0" t="0" r="r" b="b"/>
              <a:pathLst>
                <a:path w="70" h="79">
                  <a:moveTo>
                    <a:pt x="0" y="0"/>
                  </a:moveTo>
                  <a:lnTo>
                    <a:pt x="59" y="28"/>
                  </a:lnTo>
                  <a:lnTo>
                    <a:pt x="40" y="40"/>
                  </a:lnTo>
                  <a:lnTo>
                    <a:pt x="70" y="66"/>
                  </a:lnTo>
                  <a:lnTo>
                    <a:pt x="38" y="7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74" name="Freeform 70"/>
            <p:cNvSpPr>
              <a:spLocks/>
            </p:cNvSpPr>
            <p:nvPr/>
          </p:nvSpPr>
          <p:spPr bwMode="auto">
            <a:xfrm>
              <a:off x="6048375" y="4210050"/>
              <a:ext cx="17462" cy="19050"/>
            </a:xfrm>
            <a:custGeom>
              <a:avLst/>
              <a:gdLst>
                <a:gd name="T0" fmla="*/ 17 w 18"/>
                <a:gd name="T1" fmla="*/ 2 h 19"/>
                <a:gd name="T2" fmla="*/ 11 w 18"/>
                <a:gd name="T3" fmla="*/ 0 h 19"/>
                <a:gd name="T4" fmla="*/ 2 w 18"/>
                <a:gd name="T5" fmla="*/ 0 h 19"/>
                <a:gd name="T6" fmla="*/ 0 w 18"/>
                <a:gd name="T7" fmla="*/ 2 h 19"/>
                <a:gd name="T8" fmla="*/ 0 w 18"/>
                <a:gd name="T9" fmla="*/ 3 h 19"/>
                <a:gd name="T10" fmla="*/ 18 w 18"/>
                <a:gd name="T11" fmla="*/ 19 h 19"/>
                <a:gd name="T12" fmla="*/ 17 w 18"/>
                <a:gd name="T13" fmla="*/ 2 h 19"/>
              </a:gdLst>
              <a:ahLst/>
              <a:cxnLst>
                <a:cxn ang="0">
                  <a:pos x="T0" y="T1"/>
                </a:cxn>
                <a:cxn ang="0">
                  <a:pos x="T2" y="T3"/>
                </a:cxn>
                <a:cxn ang="0">
                  <a:pos x="T4" y="T5"/>
                </a:cxn>
                <a:cxn ang="0">
                  <a:pos x="T6" y="T7"/>
                </a:cxn>
                <a:cxn ang="0">
                  <a:pos x="T8" y="T9"/>
                </a:cxn>
                <a:cxn ang="0">
                  <a:pos x="T10" y="T11"/>
                </a:cxn>
                <a:cxn ang="0">
                  <a:pos x="T12" y="T13"/>
                </a:cxn>
              </a:cxnLst>
              <a:rect l="0" t="0" r="r" b="b"/>
              <a:pathLst>
                <a:path w="18" h="19">
                  <a:moveTo>
                    <a:pt x="17" y="2"/>
                  </a:moveTo>
                  <a:cubicBezTo>
                    <a:pt x="11" y="0"/>
                    <a:pt x="11" y="0"/>
                    <a:pt x="11" y="0"/>
                  </a:cubicBezTo>
                  <a:cubicBezTo>
                    <a:pt x="8" y="0"/>
                    <a:pt x="5" y="0"/>
                    <a:pt x="2" y="0"/>
                  </a:cubicBezTo>
                  <a:cubicBezTo>
                    <a:pt x="0" y="2"/>
                    <a:pt x="0" y="2"/>
                    <a:pt x="0" y="2"/>
                  </a:cubicBezTo>
                  <a:cubicBezTo>
                    <a:pt x="0" y="3"/>
                    <a:pt x="0" y="3"/>
                    <a:pt x="0" y="3"/>
                  </a:cubicBezTo>
                  <a:cubicBezTo>
                    <a:pt x="5" y="7"/>
                    <a:pt x="12" y="13"/>
                    <a:pt x="18" y="19"/>
                  </a:cubicBezTo>
                  <a:lnTo>
                    <a:pt x="17" y="2"/>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75" name="Freeform 71"/>
            <p:cNvSpPr>
              <a:spLocks/>
            </p:cNvSpPr>
            <p:nvPr/>
          </p:nvSpPr>
          <p:spPr bwMode="auto">
            <a:xfrm>
              <a:off x="6048375" y="4210050"/>
              <a:ext cx="17462" cy="19050"/>
            </a:xfrm>
            <a:custGeom>
              <a:avLst/>
              <a:gdLst>
                <a:gd name="T0" fmla="*/ 17 w 18"/>
                <a:gd name="T1" fmla="*/ 2 h 19"/>
                <a:gd name="T2" fmla="*/ 11 w 18"/>
                <a:gd name="T3" fmla="*/ 0 h 19"/>
                <a:gd name="T4" fmla="*/ 2 w 18"/>
                <a:gd name="T5" fmla="*/ 0 h 19"/>
                <a:gd name="T6" fmla="*/ 0 w 18"/>
                <a:gd name="T7" fmla="*/ 2 h 19"/>
                <a:gd name="T8" fmla="*/ 0 w 18"/>
                <a:gd name="T9" fmla="*/ 3 h 19"/>
                <a:gd name="T10" fmla="*/ 18 w 18"/>
                <a:gd name="T11" fmla="*/ 19 h 19"/>
                <a:gd name="T12" fmla="*/ 17 w 18"/>
                <a:gd name="T13" fmla="*/ 2 h 19"/>
              </a:gdLst>
              <a:ahLst/>
              <a:cxnLst>
                <a:cxn ang="0">
                  <a:pos x="T0" y="T1"/>
                </a:cxn>
                <a:cxn ang="0">
                  <a:pos x="T2" y="T3"/>
                </a:cxn>
                <a:cxn ang="0">
                  <a:pos x="T4" y="T5"/>
                </a:cxn>
                <a:cxn ang="0">
                  <a:pos x="T6" y="T7"/>
                </a:cxn>
                <a:cxn ang="0">
                  <a:pos x="T8" y="T9"/>
                </a:cxn>
                <a:cxn ang="0">
                  <a:pos x="T10" y="T11"/>
                </a:cxn>
                <a:cxn ang="0">
                  <a:pos x="T12" y="T13"/>
                </a:cxn>
              </a:cxnLst>
              <a:rect l="0" t="0" r="r" b="b"/>
              <a:pathLst>
                <a:path w="18" h="19">
                  <a:moveTo>
                    <a:pt x="17" y="2"/>
                  </a:moveTo>
                  <a:cubicBezTo>
                    <a:pt x="11" y="0"/>
                    <a:pt x="11" y="0"/>
                    <a:pt x="11" y="0"/>
                  </a:cubicBezTo>
                  <a:cubicBezTo>
                    <a:pt x="8" y="0"/>
                    <a:pt x="5" y="0"/>
                    <a:pt x="2" y="0"/>
                  </a:cubicBezTo>
                  <a:cubicBezTo>
                    <a:pt x="0" y="2"/>
                    <a:pt x="0" y="2"/>
                    <a:pt x="0" y="2"/>
                  </a:cubicBezTo>
                  <a:cubicBezTo>
                    <a:pt x="0" y="3"/>
                    <a:pt x="0" y="3"/>
                    <a:pt x="0" y="3"/>
                  </a:cubicBezTo>
                  <a:cubicBezTo>
                    <a:pt x="5" y="7"/>
                    <a:pt x="12" y="13"/>
                    <a:pt x="18" y="19"/>
                  </a:cubicBezTo>
                  <a:lnTo>
                    <a:pt x="17" y="2"/>
                  </a:ln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76" name="Freeform 72"/>
            <p:cNvSpPr>
              <a:spLocks/>
            </p:cNvSpPr>
            <p:nvPr/>
          </p:nvSpPr>
          <p:spPr bwMode="auto">
            <a:xfrm>
              <a:off x="6007100" y="4213225"/>
              <a:ext cx="96837" cy="87313"/>
            </a:xfrm>
            <a:custGeom>
              <a:avLst/>
              <a:gdLst>
                <a:gd name="T0" fmla="*/ 40 w 95"/>
                <a:gd name="T1" fmla="*/ 0 h 86"/>
                <a:gd name="T2" fmla="*/ 0 w 95"/>
                <a:gd name="T3" fmla="*/ 40 h 86"/>
                <a:gd name="T4" fmla="*/ 12 w 95"/>
                <a:gd name="T5" fmla="*/ 60 h 86"/>
                <a:gd name="T6" fmla="*/ 45 w 95"/>
                <a:gd name="T7" fmla="*/ 84 h 86"/>
                <a:gd name="T8" fmla="*/ 48 w 95"/>
                <a:gd name="T9" fmla="*/ 86 h 86"/>
                <a:gd name="T10" fmla="*/ 56 w 95"/>
                <a:gd name="T11" fmla="*/ 83 h 86"/>
                <a:gd name="T12" fmla="*/ 58 w 95"/>
                <a:gd name="T13" fmla="*/ 78 h 86"/>
                <a:gd name="T14" fmla="*/ 62 w 95"/>
                <a:gd name="T15" fmla="*/ 81 h 86"/>
                <a:gd name="T16" fmla="*/ 65 w 95"/>
                <a:gd name="T17" fmla="*/ 83 h 86"/>
                <a:gd name="T18" fmla="*/ 72 w 95"/>
                <a:gd name="T19" fmla="*/ 81 h 86"/>
                <a:gd name="T20" fmla="*/ 74 w 95"/>
                <a:gd name="T21" fmla="*/ 74 h 86"/>
                <a:gd name="T22" fmla="*/ 77 w 95"/>
                <a:gd name="T23" fmla="*/ 77 h 86"/>
                <a:gd name="T24" fmla="*/ 81 w 95"/>
                <a:gd name="T25" fmla="*/ 79 h 86"/>
                <a:gd name="T26" fmla="*/ 88 w 95"/>
                <a:gd name="T27" fmla="*/ 76 h 86"/>
                <a:gd name="T28" fmla="*/ 87 w 95"/>
                <a:gd name="T29" fmla="*/ 66 h 86"/>
                <a:gd name="T30" fmla="*/ 83 w 95"/>
                <a:gd name="T31" fmla="*/ 61 h 86"/>
                <a:gd name="T32" fmla="*/ 85 w 95"/>
                <a:gd name="T33" fmla="*/ 62 h 86"/>
                <a:gd name="T34" fmla="*/ 92 w 95"/>
                <a:gd name="T35" fmla="*/ 60 h 86"/>
                <a:gd name="T36" fmla="*/ 92 w 95"/>
                <a:gd name="T37" fmla="*/ 49 h 86"/>
                <a:gd name="T38" fmla="*/ 59 w 95"/>
                <a:gd name="T39" fmla="*/ 18 h 86"/>
                <a:gd name="T40" fmla="*/ 40 w 95"/>
                <a:gd name="T41" fmla="*/ 1 h 86"/>
                <a:gd name="T42" fmla="*/ 40 w 95"/>
                <a:gd name="T4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5" h="86">
                  <a:moveTo>
                    <a:pt x="40" y="0"/>
                  </a:moveTo>
                  <a:cubicBezTo>
                    <a:pt x="0" y="40"/>
                    <a:pt x="0" y="40"/>
                    <a:pt x="0" y="40"/>
                  </a:cubicBezTo>
                  <a:cubicBezTo>
                    <a:pt x="3" y="46"/>
                    <a:pt x="7" y="55"/>
                    <a:pt x="12" y="60"/>
                  </a:cubicBezTo>
                  <a:cubicBezTo>
                    <a:pt x="19" y="67"/>
                    <a:pt x="45" y="84"/>
                    <a:pt x="45" y="84"/>
                  </a:cubicBezTo>
                  <a:cubicBezTo>
                    <a:pt x="46" y="85"/>
                    <a:pt x="47" y="85"/>
                    <a:pt x="48" y="86"/>
                  </a:cubicBezTo>
                  <a:cubicBezTo>
                    <a:pt x="51" y="86"/>
                    <a:pt x="54" y="86"/>
                    <a:pt x="56" y="83"/>
                  </a:cubicBezTo>
                  <a:cubicBezTo>
                    <a:pt x="57" y="82"/>
                    <a:pt x="58" y="80"/>
                    <a:pt x="58" y="78"/>
                  </a:cubicBezTo>
                  <a:cubicBezTo>
                    <a:pt x="62" y="81"/>
                    <a:pt x="62" y="81"/>
                    <a:pt x="62" y="81"/>
                  </a:cubicBezTo>
                  <a:cubicBezTo>
                    <a:pt x="63" y="82"/>
                    <a:pt x="64" y="83"/>
                    <a:pt x="65" y="83"/>
                  </a:cubicBezTo>
                  <a:cubicBezTo>
                    <a:pt x="68" y="84"/>
                    <a:pt x="71" y="83"/>
                    <a:pt x="72" y="81"/>
                  </a:cubicBezTo>
                  <a:cubicBezTo>
                    <a:pt x="74" y="79"/>
                    <a:pt x="75" y="77"/>
                    <a:pt x="74" y="74"/>
                  </a:cubicBezTo>
                  <a:cubicBezTo>
                    <a:pt x="77" y="77"/>
                    <a:pt x="77" y="77"/>
                    <a:pt x="77" y="77"/>
                  </a:cubicBezTo>
                  <a:cubicBezTo>
                    <a:pt x="78" y="78"/>
                    <a:pt x="79" y="78"/>
                    <a:pt x="81" y="79"/>
                  </a:cubicBezTo>
                  <a:cubicBezTo>
                    <a:pt x="83" y="79"/>
                    <a:pt x="86" y="78"/>
                    <a:pt x="88" y="76"/>
                  </a:cubicBezTo>
                  <a:cubicBezTo>
                    <a:pt x="91" y="73"/>
                    <a:pt x="91" y="68"/>
                    <a:pt x="87" y="66"/>
                  </a:cubicBezTo>
                  <a:cubicBezTo>
                    <a:pt x="83" y="61"/>
                    <a:pt x="83" y="61"/>
                    <a:pt x="83" y="61"/>
                  </a:cubicBezTo>
                  <a:cubicBezTo>
                    <a:pt x="83" y="61"/>
                    <a:pt x="84" y="62"/>
                    <a:pt x="85" y="62"/>
                  </a:cubicBezTo>
                  <a:cubicBezTo>
                    <a:pt x="87" y="62"/>
                    <a:pt x="90" y="62"/>
                    <a:pt x="92" y="60"/>
                  </a:cubicBezTo>
                  <a:cubicBezTo>
                    <a:pt x="95" y="57"/>
                    <a:pt x="95" y="52"/>
                    <a:pt x="92" y="49"/>
                  </a:cubicBezTo>
                  <a:cubicBezTo>
                    <a:pt x="92" y="49"/>
                    <a:pt x="75" y="33"/>
                    <a:pt x="59" y="18"/>
                  </a:cubicBezTo>
                  <a:cubicBezTo>
                    <a:pt x="52" y="12"/>
                    <a:pt x="45" y="5"/>
                    <a:pt x="40" y="1"/>
                  </a:cubicBezTo>
                  <a:lnTo>
                    <a:pt x="40" y="0"/>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77" name="Freeform 73"/>
            <p:cNvSpPr>
              <a:spLocks/>
            </p:cNvSpPr>
            <p:nvPr/>
          </p:nvSpPr>
          <p:spPr bwMode="auto">
            <a:xfrm>
              <a:off x="6170612" y="3743325"/>
              <a:ext cx="68262" cy="17463"/>
            </a:xfrm>
            <a:custGeom>
              <a:avLst/>
              <a:gdLst>
                <a:gd name="T0" fmla="*/ 0 w 67"/>
                <a:gd name="T1" fmla="*/ 0 h 17"/>
                <a:gd name="T2" fmla="*/ 33 w 67"/>
                <a:gd name="T3" fmla="*/ 17 h 17"/>
                <a:gd name="T4" fmla="*/ 67 w 67"/>
                <a:gd name="T5" fmla="*/ 0 h 17"/>
                <a:gd name="T6" fmla="*/ 0 w 67"/>
                <a:gd name="T7" fmla="*/ 0 h 17"/>
              </a:gdLst>
              <a:ahLst/>
              <a:cxnLst>
                <a:cxn ang="0">
                  <a:pos x="T0" y="T1"/>
                </a:cxn>
                <a:cxn ang="0">
                  <a:pos x="T2" y="T3"/>
                </a:cxn>
                <a:cxn ang="0">
                  <a:pos x="T4" y="T5"/>
                </a:cxn>
                <a:cxn ang="0">
                  <a:pos x="T6" y="T7"/>
                </a:cxn>
              </a:cxnLst>
              <a:rect l="0" t="0" r="r" b="b"/>
              <a:pathLst>
                <a:path w="67" h="17">
                  <a:moveTo>
                    <a:pt x="0" y="0"/>
                  </a:moveTo>
                  <a:cubicBezTo>
                    <a:pt x="4" y="13"/>
                    <a:pt x="17" y="17"/>
                    <a:pt x="33" y="17"/>
                  </a:cubicBezTo>
                  <a:cubicBezTo>
                    <a:pt x="49" y="17"/>
                    <a:pt x="63" y="13"/>
                    <a:pt x="67"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grpSp>
      <p:grpSp>
        <p:nvGrpSpPr>
          <p:cNvPr id="2" name="Group 1"/>
          <p:cNvGrpSpPr/>
          <p:nvPr/>
        </p:nvGrpSpPr>
        <p:grpSpPr>
          <a:xfrm>
            <a:off x="553566" y="3065333"/>
            <a:ext cx="1844159" cy="1239235"/>
            <a:chOff x="1168571" y="3886993"/>
            <a:chExt cx="1754187" cy="1200150"/>
          </a:xfrm>
        </p:grpSpPr>
        <p:sp>
          <p:nvSpPr>
            <p:cNvPr id="96" name="Freeform 13"/>
            <p:cNvSpPr>
              <a:spLocks/>
            </p:cNvSpPr>
            <p:nvPr/>
          </p:nvSpPr>
          <p:spPr bwMode="auto">
            <a:xfrm>
              <a:off x="1168571" y="4983956"/>
              <a:ext cx="1754187" cy="103187"/>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97" name="Rectangle 14"/>
            <p:cNvSpPr>
              <a:spLocks noChangeArrowheads="1"/>
            </p:cNvSpPr>
            <p:nvPr/>
          </p:nvSpPr>
          <p:spPr bwMode="auto">
            <a:xfrm>
              <a:off x="1282871" y="4433093"/>
              <a:ext cx="531812" cy="1905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98" name="Rectangle 15"/>
            <p:cNvSpPr>
              <a:spLocks noChangeArrowheads="1"/>
            </p:cNvSpPr>
            <p:nvPr/>
          </p:nvSpPr>
          <p:spPr bwMode="auto">
            <a:xfrm>
              <a:off x="1292396" y="4452143"/>
              <a:ext cx="390525" cy="5826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99" name="Rectangle 16"/>
            <p:cNvSpPr>
              <a:spLocks noChangeArrowheads="1"/>
            </p:cNvSpPr>
            <p:nvPr/>
          </p:nvSpPr>
          <p:spPr bwMode="auto">
            <a:xfrm>
              <a:off x="1292396" y="4452143"/>
              <a:ext cx="3905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00" name="Freeform 17"/>
            <p:cNvSpPr>
              <a:spLocks/>
            </p:cNvSpPr>
            <p:nvPr/>
          </p:nvSpPr>
          <p:spPr bwMode="auto">
            <a:xfrm>
              <a:off x="1289221" y="4888706"/>
              <a:ext cx="325437" cy="146050"/>
            </a:xfrm>
            <a:custGeom>
              <a:avLst/>
              <a:gdLst>
                <a:gd name="T0" fmla="*/ 141 w 205"/>
                <a:gd name="T1" fmla="*/ 0 h 92"/>
                <a:gd name="T2" fmla="*/ 0 w 205"/>
                <a:gd name="T3" fmla="*/ 6 h 92"/>
                <a:gd name="T4" fmla="*/ 61 w 205"/>
                <a:gd name="T5" fmla="*/ 92 h 92"/>
                <a:gd name="T6" fmla="*/ 205 w 205"/>
                <a:gd name="T7" fmla="*/ 92 h 92"/>
                <a:gd name="T8" fmla="*/ 141 w 205"/>
                <a:gd name="T9" fmla="*/ 0 h 92"/>
              </a:gdLst>
              <a:ahLst/>
              <a:cxnLst>
                <a:cxn ang="0">
                  <a:pos x="T0" y="T1"/>
                </a:cxn>
                <a:cxn ang="0">
                  <a:pos x="T2" y="T3"/>
                </a:cxn>
                <a:cxn ang="0">
                  <a:pos x="T4" y="T5"/>
                </a:cxn>
                <a:cxn ang="0">
                  <a:pos x="T6" y="T7"/>
                </a:cxn>
                <a:cxn ang="0">
                  <a:pos x="T8" y="T9"/>
                </a:cxn>
              </a:cxnLst>
              <a:rect l="0" t="0" r="r" b="b"/>
              <a:pathLst>
                <a:path w="205" h="92">
                  <a:moveTo>
                    <a:pt x="141" y="0"/>
                  </a:moveTo>
                  <a:lnTo>
                    <a:pt x="0" y="6"/>
                  </a:lnTo>
                  <a:lnTo>
                    <a:pt x="61" y="92"/>
                  </a:lnTo>
                  <a:lnTo>
                    <a:pt x="205" y="92"/>
                  </a:lnTo>
                  <a:lnTo>
                    <a:pt x="141"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01" name="Freeform 18"/>
            <p:cNvSpPr>
              <a:spLocks/>
            </p:cNvSpPr>
            <p:nvPr/>
          </p:nvSpPr>
          <p:spPr bwMode="auto">
            <a:xfrm>
              <a:off x="1289221" y="4888706"/>
              <a:ext cx="325437" cy="146050"/>
            </a:xfrm>
            <a:custGeom>
              <a:avLst/>
              <a:gdLst>
                <a:gd name="T0" fmla="*/ 141 w 205"/>
                <a:gd name="T1" fmla="*/ 0 h 92"/>
                <a:gd name="T2" fmla="*/ 0 w 205"/>
                <a:gd name="T3" fmla="*/ 6 h 92"/>
                <a:gd name="T4" fmla="*/ 61 w 205"/>
                <a:gd name="T5" fmla="*/ 92 h 92"/>
                <a:gd name="T6" fmla="*/ 205 w 205"/>
                <a:gd name="T7" fmla="*/ 92 h 92"/>
                <a:gd name="T8" fmla="*/ 141 w 205"/>
                <a:gd name="T9" fmla="*/ 0 h 92"/>
              </a:gdLst>
              <a:ahLst/>
              <a:cxnLst>
                <a:cxn ang="0">
                  <a:pos x="T0" y="T1"/>
                </a:cxn>
                <a:cxn ang="0">
                  <a:pos x="T2" y="T3"/>
                </a:cxn>
                <a:cxn ang="0">
                  <a:pos x="T4" y="T5"/>
                </a:cxn>
                <a:cxn ang="0">
                  <a:pos x="T6" y="T7"/>
                </a:cxn>
                <a:cxn ang="0">
                  <a:pos x="T8" y="T9"/>
                </a:cxn>
              </a:cxnLst>
              <a:rect l="0" t="0" r="r" b="b"/>
              <a:pathLst>
                <a:path w="205" h="92">
                  <a:moveTo>
                    <a:pt x="141" y="0"/>
                  </a:moveTo>
                  <a:lnTo>
                    <a:pt x="0" y="6"/>
                  </a:lnTo>
                  <a:lnTo>
                    <a:pt x="61" y="92"/>
                  </a:lnTo>
                  <a:lnTo>
                    <a:pt x="205" y="92"/>
                  </a:lnTo>
                  <a:lnTo>
                    <a:pt x="1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02" name="Rectangle 19"/>
            <p:cNvSpPr>
              <a:spLocks noChangeArrowheads="1"/>
            </p:cNvSpPr>
            <p:nvPr/>
          </p:nvSpPr>
          <p:spPr bwMode="auto">
            <a:xfrm>
              <a:off x="1682921" y="4452143"/>
              <a:ext cx="125412" cy="5826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03" name="Freeform 20"/>
            <p:cNvSpPr>
              <a:spLocks/>
            </p:cNvSpPr>
            <p:nvPr/>
          </p:nvSpPr>
          <p:spPr bwMode="auto">
            <a:xfrm>
              <a:off x="1682921" y="4514056"/>
              <a:ext cx="125412" cy="520700"/>
            </a:xfrm>
            <a:custGeom>
              <a:avLst/>
              <a:gdLst>
                <a:gd name="T0" fmla="*/ 0 w 79"/>
                <a:gd name="T1" fmla="*/ 328 h 328"/>
                <a:gd name="T2" fmla="*/ 79 w 79"/>
                <a:gd name="T3" fmla="*/ 328 h 328"/>
                <a:gd name="T4" fmla="*/ 79 w 79"/>
                <a:gd name="T5" fmla="*/ 0 h 328"/>
                <a:gd name="T6" fmla="*/ 0 w 79"/>
                <a:gd name="T7" fmla="*/ 87 h 328"/>
                <a:gd name="T8" fmla="*/ 0 w 79"/>
                <a:gd name="T9" fmla="*/ 328 h 328"/>
              </a:gdLst>
              <a:ahLst/>
              <a:cxnLst>
                <a:cxn ang="0">
                  <a:pos x="T0" y="T1"/>
                </a:cxn>
                <a:cxn ang="0">
                  <a:pos x="T2" y="T3"/>
                </a:cxn>
                <a:cxn ang="0">
                  <a:pos x="T4" y="T5"/>
                </a:cxn>
                <a:cxn ang="0">
                  <a:pos x="T6" y="T7"/>
                </a:cxn>
                <a:cxn ang="0">
                  <a:pos x="T8" y="T9"/>
                </a:cxn>
              </a:cxnLst>
              <a:rect l="0" t="0" r="r" b="b"/>
              <a:pathLst>
                <a:path w="79" h="328">
                  <a:moveTo>
                    <a:pt x="0" y="328"/>
                  </a:moveTo>
                  <a:lnTo>
                    <a:pt x="79" y="328"/>
                  </a:lnTo>
                  <a:lnTo>
                    <a:pt x="79" y="0"/>
                  </a:lnTo>
                  <a:lnTo>
                    <a:pt x="0" y="87"/>
                  </a:lnTo>
                  <a:lnTo>
                    <a:pt x="0" y="328"/>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04" name="Rectangle 21"/>
            <p:cNvSpPr>
              <a:spLocks noChangeArrowheads="1"/>
            </p:cNvSpPr>
            <p:nvPr/>
          </p:nvSpPr>
          <p:spPr bwMode="auto">
            <a:xfrm>
              <a:off x="1292396" y="4499768"/>
              <a:ext cx="390525" cy="1270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05" name="Rectangle 22"/>
            <p:cNvSpPr>
              <a:spLocks noChangeArrowheads="1"/>
            </p:cNvSpPr>
            <p:nvPr/>
          </p:nvSpPr>
          <p:spPr bwMode="auto">
            <a:xfrm>
              <a:off x="1292396" y="4660106"/>
              <a:ext cx="390525" cy="1270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06" name="Rectangle 23"/>
            <p:cNvSpPr>
              <a:spLocks noChangeArrowheads="1"/>
            </p:cNvSpPr>
            <p:nvPr/>
          </p:nvSpPr>
          <p:spPr bwMode="auto">
            <a:xfrm>
              <a:off x="1292396" y="4828381"/>
              <a:ext cx="390525" cy="1428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07" name="Freeform 24"/>
            <p:cNvSpPr>
              <a:spLocks/>
            </p:cNvSpPr>
            <p:nvPr/>
          </p:nvSpPr>
          <p:spPr bwMode="auto">
            <a:xfrm>
              <a:off x="1332084" y="4526756"/>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08" name="Freeform 25"/>
            <p:cNvSpPr>
              <a:spLocks/>
            </p:cNvSpPr>
            <p:nvPr/>
          </p:nvSpPr>
          <p:spPr bwMode="auto">
            <a:xfrm>
              <a:off x="1457496" y="4526756"/>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09" name="Freeform 26"/>
            <p:cNvSpPr>
              <a:spLocks/>
            </p:cNvSpPr>
            <p:nvPr/>
          </p:nvSpPr>
          <p:spPr bwMode="auto">
            <a:xfrm>
              <a:off x="1581321" y="4526756"/>
              <a:ext cx="63500"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10" name="Freeform 27"/>
            <p:cNvSpPr>
              <a:spLocks/>
            </p:cNvSpPr>
            <p:nvPr/>
          </p:nvSpPr>
          <p:spPr bwMode="auto">
            <a:xfrm>
              <a:off x="1332084" y="4695031"/>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11" name="Freeform 28"/>
            <p:cNvSpPr>
              <a:spLocks/>
            </p:cNvSpPr>
            <p:nvPr/>
          </p:nvSpPr>
          <p:spPr bwMode="auto">
            <a:xfrm>
              <a:off x="1457496" y="4695031"/>
              <a:ext cx="61912"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12" name="Freeform 29"/>
            <p:cNvSpPr>
              <a:spLocks/>
            </p:cNvSpPr>
            <p:nvPr/>
          </p:nvSpPr>
          <p:spPr bwMode="auto">
            <a:xfrm>
              <a:off x="1581321" y="4695031"/>
              <a:ext cx="63500" cy="111125"/>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13" name="Rectangle 30"/>
            <p:cNvSpPr>
              <a:spLocks noChangeArrowheads="1"/>
            </p:cNvSpPr>
            <p:nvPr/>
          </p:nvSpPr>
          <p:spPr bwMode="auto">
            <a:xfrm>
              <a:off x="1690859" y="4433093"/>
              <a:ext cx="123825" cy="190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14" name="Rectangle 31"/>
            <p:cNvSpPr>
              <a:spLocks noChangeArrowheads="1"/>
            </p:cNvSpPr>
            <p:nvPr/>
          </p:nvSpPr>
          <p:spPr bwMode="auto">
            <a:xfrm>
              <a:off x="1536871" y="4918868"/>
              <a:ext cx="61912" cy="1158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15" name="Rectangle 32"/>
            <p:cNvSpPr>
              <a:spLocks noChangeArrowheads="1"/>
            </p:cNvSpPr>
            <p:nvPr/>
          </p:nvSpPr>
          <p:spPr bwMode="auto">
            <a:xfrm>
              <a:off x="1397171" y="4956968"/>
              <a:ext cx="88900" cy="460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16" name="Rectangle 33"/>
            <p:cNvSpPr>
              <a:spLocks noChangeArrowheads="1"/>
            </p:cNvSpPr>
            <p:nvPr/>
          </p:nvSpPr>
          <p:spPr bwMode="auto">
            <a:xfrm>
              <a:off x="1397171" y="4956968"/>
              <a:ext cx="88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17" name="Rectangle 34"/>
            <p:cNvSpPr>
              <a:spLocks noChangeArrowheads="1"/>
            </p:cNvSpPr>
            <p:nvPr/>
          </p:nvSpPr>
          <p:spPr bwMode="auto">
            <a:xfrm>
              <a:off x="1328909" y="4956968"/>
              <a:ext cx="73025" cy="460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18" name="Rectangle 35"/>
            <p:cNvSpPr>
              <a:spLocks noChangeArrowheads="1"/>
            </p:cNvSpPr>
            <p:nvPr/>
          </p:nvSpPr>
          <p:spPr bwMode="auto">
            <a:xfrm>
              <a:off x="1328909" y="4956968"/>
              <a:ext cx="730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19" name="Freeform 36"/>
            <p:cNvSpPr>
              <a:spLocks/>
            </p:cNvSpPr>
            <p:nvPr/>
          </p:nvSpPr>
          <p:spPr bwMode="auto">
            <a:xfrm>
              <a:off x="1263821" y="4888706"/>
              <a:ext cx="249237" cy="73025"/>
            </a:xfrm>
            <a:custGeom>
              <a:avLst/>
              <a:gdLst>
                <a:gd name="T0" fmla="*/ 157 w 157"/>
                <a:gd name="T1" fmla="*/ 0 h 46"/>
                <a:gd name="T2" fmla="*/ 17 w 157"/>
                <a:gd name="T3" fmla="*/ 0 h 46"/>
                <a:gd name="T4" fmla="*/ 0 w 157"/>
                <a:gd name="T5" fmla="*/ 31 h 46"/>
                <a:gd name="T6" fmla="*/ 0 w 157"/>
                <a:gd name="T7" fmla="*/ 46 h 46"/>
                <a:gd name="T8" fmla="*/ 157 w 157"/>
                <a:gd name="T9" fmla="*/ 46 h 46"/>
                <a:gd name="T10" fmla="*/ 157 w 157"/>
                <a:gd name="T11" fmla="*/ 0 h 46"/>
              </a:gdLst>
              <a:ahLst/>
              <a:cxnLst>
                <a:cxn ang="0">
                  <a:pos x="T0" y="T1"/>
                </a:cxn>
                <a:cxn ang="0">
                  <a:pos x="T2" y="T3"/>
                </a:cxn>
                <a:cxn ang="0">
                  <a:pos x="T4" y="T5"/>
                </a:cxn>
                <a:cxn ang="0">
                  <a:pos x="T6" y="T7"/>
                </a:cxn>
                <a:cxn ang="0">
                  <a:pos x="T8" y="T9"/>
                </a:cxn>
                <a:cxn ang="0">
                  <a:pos x="T10" y="T11"/>
                </a:cxn>
              </a:cxnLst>
              <a:rect l="0" t="0" r="r" b="b"/>
              <a:pathLst>
                <a:path w="157" h="46">
                  <a:moveTo>
                    <a:pt x="157" y="0"/>
                  </a:moveTo>
                  <a:lnTo>
                    <a:pt x="17" y="0"/>
                  </a:lnTo>
                  <a:lnTo>
                    <a:pt x="0" y="31"/>
                  </a:lnTo>
                  <a:lnTo>
                    <a:pt x="0" y="46"/>
                  </a:lnTo>
                  <a:lnTo>
                    <a:pt x="157" y="46"/>
                  </a:lnTo>
                  <a:lnTo>
                    <a:pt x="157"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20" name="Freeform 37"/>
            <p:cNvSpPr>
              <a:spLocks/>
            </p:cNvSpPr>
            <p:nvPr/>
          </p:nvSpPr>
          <p:spPr bwMode="auto">
            <a:xfrm>
              <a:off x="1263821" y="4888706"/>
              <a:ext cx="249237" cy="73025"/>
            </a:xfrm>
            <a:custGeom>
              <a:avLst/>
              <a:gdLst>
                <a:gd name="T0" fmla="*/ 157 w 157"/>
                <a:gd name="T1" fmla="*/ 0 h 46"/>
                <a:gd name="T2" fmla="*/ 17 w 157"/>
                <a:gd name="T3" fmla="*/ 0 h 46"/>
                <a:gd name="T4" fmla="*/ 0 w 157"/>
                <a:gd name="T5" fmla="*/ 31 h 46"/>
                <a:gd name="T6" fmla="*/ 0 w 157"/>
                <a:gd name="T7" fmla="*/ 46 h 46"/>
                <a:gd name="T8" fmla="*/ 157 w 157"/>
                <a:gd name="T9" fmla="*/ 46 h 46"/>
                <a:gd name="T10" fmla="*/ 157 w 157"/>
                <a:gd name="T11" fmla="*/ 0 h 46"/>
              </a:gdLst>
              <a:ahLst/>
              <a:cxnLst>
                <a:cxn ang="0">
                  <a:pos x="T0" y="T1"/>
                </a:cxn>
                <a:cxn ang="0">
                  <a:pos x="T2" y="T3"/>
                </a:cxn>
                <a:cxn ang="0">
                  <a:pos x="T4" y="T5"/>
                </a:cxn>
                <a:cxn ang="0">
                  <a:pos x="T6" y="T7"/>
                </a:cxn>
                <a:cxn ang="0">
                  <a:pos x="T8" y="T9"/>
                </a:cxn>
                <a:cxn ang="0">
                  <a:pos x="T10" y="T11"/>
                </a:cxn>
              </a:cxnLst>
              <a:rect l="0" t="0" r="r" b="b"/>
              <a:pathLst>
                <a:path w="157" h="46">
                  <a:moveTo>
                    <a:pt x="157" y="0"/>
                  </a:moveTo>
                  <a:lnTo>
                    <a:pt x="17" y="0"/>
                  </a:lnTo>
                  <a:lnTo>
                    <a:pt x="0" y="31"/>
                  </a:lnTo>
                  <a:lnTo>
                    <a:pt x="0" y="46"/>
                  </a:lnTo>
                  <a:lnTo>
                    <a:pt x="157" y="46"/>
                  </a:lnTo>
                  <a:lnTo>
                    <a:pt x="1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21" name="Rectangle 38"/>
            <p:cNvSpPr>
              <a:spLocks noChangeArrowheads="1"/>
            </p:cNvSpPr>
            <p:nvPr/>
          </p:nvSpPr>
          <p:spPr bwMode="auto">
            <a:xfrm>
              <a:off x="1454321" y="4937918"/>
              <a:ext cx="26987"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22" name="Rectangle 39"/>
            <p:cNvSpPr>
              <a:spLocks noChangeArrowheads="1"/>
            </p:cNvSpPr>
            <p:nvPr/>
          </p:nvSpPr>
          <p:spPr bwMode="auto">
            <a:xfrm>
              <a:off x="14543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23" name="Rectangle 40"/>
            <p:cNvSpPr>
              <a:spLocks noChangeArrowheads="1"/>
            </p:cNvSpPr>
            <p:nvPr/>
          </p:nvSpPr>
          <p:spPr bwMode="auto">
            <a:xfrm>
              <a:off x="1390821" y="4937918"/>
              <a:ext cx="25400"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24" name="Rectangle 41"/>
            <p:cNvSpPr>
              <a:spLocks noChangeArrowheads="1"/>
            </p:cNvSpPr>
            <p:nvPr/>
          </p:nvSpPr>
          <p:spPr bwMode="auto">
            <a:xfrm>
              <a:off x="13908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25" name="Rectangle 42"/>
            <p:cNvSpPr>
              <a:spLocks noChangeArrowheads="1"/>
            </p:cNvSpPr>
            <p:nvPr/>
          </p:nvSpPr>
          <p:spPr bwMode="auto">
            <a:xfrm>
              <a:off x="1327321" y="4937918"/>
              <a:ext cx="25400"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26" name="Rectangle 43"/>
            <p:cNvSpPr>
              <a:spLocks noChangeArrowheads="1"/>
            </p:cNvSpPr>
            <p:nvPr/>
          </p:nvSpPr>
          <p:spPr bwMode="auto">
            <a:xfrm>
              <a:off x="13273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27" name="Rectangle 44"/>
            <p:cNvSpPr>
              <a:spLocks noChangeArrowheads="1"/>
            </p:cNvSpPr>
            <p:nvPr/>
          </p:nvSpPr>
          <p:spPr bwMode="auto">
            <a:xfrm>
              <a:off x="1263821" y="4937918"/>
              <a:ext cx="26987" cy="238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28" name="Rectangle 45"/>
            <p:cNvSpPr>
              <a:spLocks noChangeArrowheads="1"/>
            </p:cNvSpPr>
            <p:nvPr/>
          </p:nvSpPr>
          <p:spPr bwMode="auto">
            <a:xfrm>
              <a:off x="12638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29" name="Freeform 46"/>
            <p:cNvSpPr>
              <a:spLocks/>
            </p:cNvSpPr>
            <p:nvPr/>
          </p:nvSpPr>
          <p:spPr bwMode="auto">
            <a:xfrm>
              <a:off x="1263821" y="4888706"/>
              <a:ext cx="53975" cy="49212"/>
            </a:xfrm>
            <a:custGeom>
              <a:avLst/>
              <a:gdLst>
                <a:gd name="T0" fmla="*/ 0 w 34"/>
                <a:gd name="T1" fmla="*/ 31 h 31"/>
                <a:gd name="T2" fmla="*/ 17 w 34"/>
                <a:gd name="T3" fmla="*/ 31 h 31"/>
                <a:gd name="T4" fmla="*/ 34 w 34"/>
                <a:gd name="T5" fmla="*/ 0 h 31"/>
                <a:gd name="T6" fmla="*/ 17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7" y="31"/>
                  </a:lnTo>
                  <a:lnTo>
                    <a:pt x="34" y="0"/>
                  </a:lnTo>
                  <a:lnTo>
                    <a:pt x="17"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30" name="Freeform 47"/>
            <p:cNvSpPr>
              <a:spLocks/>
            </p:cNvSpPr>
            <p:nvPr/>
          </p:nvSpPr>
          <p:spPr bwMode="auto">
            <a:xfrm>
              <a:off x="1263821" y="4888706"/>
              <a:ext cx="53975" cy="49212"/>
            </a:xfrm>
            <a:custGeom>
              <a:avLst/>
              <a:gdLst>
                <a:gd name="T0" fmla="*/ 0 w 34"/>
                <a:gd name="T1" fmla="*/ 31 h 31"/>
                <a:gd name="T2" fmla="*/ 17 w 34"/>
                <a:gd name="T3" fmla="*/ 31 h 31"/>
                <a:gd name="T4" fmla="*/ 34 w 34"/>
                <a:gd name="T5" fmla="*/ 0 h 31"/>
                <a:gd name="T6" fmla="*/ 17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7" y="31"/>
                  </a:lnTo>
                  <a:lnTo>
                    <a:pt x="34" y="0"/>
                  </a:lnTo>
                  <a:lnTo>
                    <a:pt x="17"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31" name="Freeform 48"/>
            <p:cNvSpPr>
              <a:spLocks/>
            </p:cNvSpPr>
            <p:nvPr/>
          </p:nvSpPr>
          <p:spPr bwMode="auto">
            <a:xfrm>
              <a:off x="1327321" y="4888706"/>
              <a:ext cx="55562" cy="49212"/>
            </a:xfrm>
            <a:custGeom>
              <a:avLst/>
              <a:gdLst>
                <a:gd name="T0" fmla="*/ 0 w 35"/>
                <a:gd name="T1" fmla="*/ 31 h 31"/>
                <a:gd name="T2" fmla="*/ 16 w 35"/>
                <a:gd name="T3" fmla="*/ 31 h 31"/>
                <a:gd name="T4" fmla="*/ 35 w 35"/>
                <a:gd name="T5" fmla="*/ 0 h 31"/>
                <a:gd name="T6" fmla="*/ 18 w 35"/>
                <a:gd name="T7" fmla="*/ 0 h 31"/>
                <a:gd name="T8" fmla="*/ 0 w 35"/>
                <a:gd name="T9" fmla="*/ 31 h 31"/>
              </a:gdLst>
              <a:ahLst/>
              <a:cxnLst>
                <a:cxn ang="0">
                  <a:pos x="T0" y="T1"/>
                </a:cxn>
                <a:cxn ang="0">
                  <a:pos x="T2" y="T3"/>
                </a:cxn>
                <a:cxn ang="0">
                  <a:pos x="T4" y="T5"/>
                </a:cxn>
                <a:cxn ang="0">
                  <a:pos x="T6" y="T7"/>
                </a:cxn>
                <a:cxn ang="0">
                  <a:pos x="T8" y="T9"/>
                </a:cxn>
              </a:cxnLst>
              <a:rect l="0" t="0" r="r" b="b"/>
              <a:pathLst>
                <a:path w="35" h="31">
                  <a:moveTo>
                    <a:pt x="0" y="31"/>
                  </a:moveTo>
                  <a:lnTo>
                    <a:pt x="16" y="31"/>
                  </a:lnTo>
                  <a:lnTo>
                    <a:pt x="35"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32" name="Freeform 49"/>
            <p:cNvSpPr>
              <a:spLocks/>
            </p:cNvSpPr>
            <p:nvPr/>
          </p:nvSpPr>
          <p:spPr bwMode="auto">
            <a:xfrm>
              <a:off x="1327321" y="4888706"/>
              <a:ext cx="55562" cy="49212"/>
            </a:xfrm>
            <a:custGeom>
              <a:avLst/>
              <a:gdLst>
                <a:gd name="T0" fmla="*/ 0 w 35"/>
                <a:gd name="T1" fmla="*/ 31 h 31"/>
                <a:gd name="T2" fmla="*/ 16 w 35"/>
                <a:gd name="T3" fmla="*/ 31 h 31"/>
                <a:gd name="T4" fmla="*/ 35 w 35"/>
                <a:gd name="T5" fmla="*/ 0 h 31"/>
                <a:gd name="T6" fmla="*/ 18 w 35"/>
                <a:gd name="T7" fmla="*/ 0 h 31"/>
                <a:gd name="T8" fmla="*/ 0 w 35"/>
                <a:gd name="T9" fmla="*/ 31 h 31"/>
              </a:gdLst>
              <a:ahLst/>
              <a:cxnLst>
                <a:cxn ang="0">
                  <a:pos x="T0" y="T1"/>
                </a:cxn>
                <a:cxn ang="0">
                  <a:pos x="T2" y="T3"/>
                </a:cxn>
                <a:cxn ang="0">
                  <a:pos x="T4" y="T5"/>
                </a:cxn>
                <a:cxn ang="0">
                  <a:pos x="T6" y="T7"/>
                </a:cxn>
                <a:cxn ang="0">
                  <a:pos x="T8" y="T9"/>
                </a:cxn>
              </a:cxnLst>
              <a:rect l="0" t="0" r="r" b="b"/>
              <a:pathLst>
                <a:path w="35" h="31">
                  <a:moveTo>
                    <a:pt x="0" y="31"/>
                  </a:moveTo>
                  <a:lnTo>
                    <a:pt x="16" y="31"/>
                  </a:lnTo>
                  <a:lnTo>
                    <a:pt x="35"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33" name="Freeform 50"/>
            <p:cNvSpPr>
              <a:spLocks/>
            </p:cNvSpPr>
            <p:nvPr/>
          </p:nvSpPr>
          <p:spPr bwMode="auto">
            <a:xfrm>
              <a:off x="13908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34" name="Freeform 51"/>
            <p:cNvSpPr>
              <a:spLocks/>
            </p:cNvSpPr>
            <p:nvPr/>
          </p:nvSpPr>
          <p:spPr bwMode="auto">
            <a:xfrm>
              <a:off x="13908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35" name="Freeform 52"/>
            <p:cNvSpPr>
              <a:spLocks/>
            </p:cNvSpPr>
            <p:nvPr/>
          </p:nvSpPr>
          <p:spPr bwMode="auto">
            <a:xfrm>
              <a:off x="14543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36" name="Freeform 53"/>
            <p:cNvSpPr>
              <a:spLocks/>
            </p:cNvSpPr>
            <p:nvPr/>
          </p:nvSpPr>
          <p:spPr bwMode="auto">
            <a:xfrm>
              <a:off x="1454321" y="4888706"/>
              <a:ext cx="53975" cy="49212"/>
            </a:xfrm>
            <a:custGeom>
              <a:avLst/>
              <a:gdLst>
                <a:gd name="T0" fmla="*/ 0 w 34"/>
                <a:gd name="T1" fmla="*/ 31 h 31"/>
                <a:gd name="T2" fmla="*/ 16 w 34"/>
                <a:gd name="T3" fmla="*/ 31 h 31"/>
                <a:gd name="T4" fmla="*/ 34 w 34"/>
                <a:gd name="T5" fmla="*/ 0 h 31"/>
                <a:gd name="T6" fmla="*/ 18 w 34"/>
                <a:gd name="T7" fmla="*/ 0 h 31"/>
                <a:gd name="T8" fmla="*/ 0 w 34"/>
                <a:gd name="T9" fmla="*/ 31 h 31"/>
              </a:gdLst>
              <a:ahLst/>
              <a:cxnLst>
                <a:cxn ang="0">
                  <a:pos x="T0" y="T1"/>
                </a:cxn>
                <a:cxn ang="0">
                  <a:pos x="T2" y="T3"/>
                </a:cxn>
                <a:cxn ang="0">
                  <a:pos x="T4" y="T5"/>
                </a:cxn>
                <a:cxn ang="0">
                  <a:pos x="T6" y="T7"/>
                </a:cxn>
                <a:cxn ang="0">
                  <a:pos x="T8" y="T9"/>
                </a:cxn>
              </a:cxnLst>
              <a:rect l="0" t="0" r="r" b="b"/>
              <a:pathLst>
                <a:path w="34" h="31">
                  <a:moveTo>
                    <a:pt x="0" y="31"/>
                  </a:moveTo>
                  <a:lnTo>
                    <a:pt x="16" y="31"/>
                  </a:lnTo>
                  <a:lnTo>
                    <a:pt x="34" y="0"/>
                  </a:lnTo>
                  <a:lnTo>
                    <a:pt x="18"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37" name="Rectangle 54"/>
            <p:cNvSpPr>
              <a:spLocks noChangeArrowheads="1"/>
            </p:cNvSpPr>
            <p:nvPr/>
          </p:nvSpPr>
          <p:spPr bwMode="auto">
            <a:xfrm>
              <a:off x="2100434" y="4002881"/>
              <a:ext cx="200025" cy="103187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38" name="Freeform 55"/>
            <p:cNvSpPr>
              <a:spLocks/>
            </p:cNvSpPr>
            <p:nvPr/>
          </p:nvSpPr>
          <p:spPr bwMode="auto">
            <a:xfrm>
              <a:off x="1755946" y="4002881"/>
              <a:ext cx="344487" cy="1031875"/>
            </a:xfrm>
            <a:custGeom>
              <a:avLst/>
              <a:gdLst>
                <a:gd name="T0" fmla="*/ 217 w 217"/>
                <a:gd name="T1" fmla="*/ 623 h 650"/>
                <a:gd name="T2" fmla="*/ 217 w 217"/>
                <a:gd name="T3" fmla="*/ 0 h 650"/>
                <a:gd name="T4" fmla="*/ 0 w 217"/>
                <a:gd name="T5" fmla="*/ 0 h 650"/>
                <a:gd name="T6" fmla="*/ 0 w 217"/>
                <a:gd name="T7" fmla="*/ 623 h 650"/>
                <a:gd name="T8" fmla="*/ 0 w 217"/>
                <a:gd name="T9" fmla="*/ 629 h 650"/>
                <a:gd name="T10" fmla="*/ 0 w 217"/>
                <a:gd name="T11" fmla="*/ 650 h 650"/>
                <a:gd name="T12" fmla="*/ 217 w 217"/>
                <a:gd name="T13" fmla="*/ 650 h 650"/>
                <a:gd name="T14" fmla="*/ 217 w 217"/>
                <a:gd name="T15" fmla="*/ 623 h 650"/>
                <a:gd name="T16" fmla="*/ 217 w 217"/>
                <a:gd name="T17" fmla="*/ 623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650">
                  <a:moveTo>
                    <a:pt x="217" y="623"/>
                  </a:moveTo>
                  <a:lnTo>
                    <a:pt x="217" y="0"/>
                  </a:lnTo>
                  <a:lnTo>
                    <a:pt x="0" y="0"/>
                  </a:lnTo>
                  <a:lnTo>
                    <a:pt x="0" y="623"/>
                  </a:lnTo>
                  <a:lnTo>
                    <a:pt x="0" y="629"/>
                  </a:lnTo>
                  <a:lnTo>
                    <a:pt x="0" y="650"/>
                  </a:lnTo>
                  <a:lnTo>
                    <a:pt x="217" y="650"/>
                  </a:lnTo>
                  <a:lnTo>
                    <a:pt x="217" y="623"/>
                  </a:lnTo>
                  <a:lnTo>
                    <a:pt x="217" y="62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39" name="Rectangle 56"/>
            <p:cNvSpPr>
              <a:spLocks noChangeArrowheads="1"/>
            </p:cNvSpPr>
            <p:nvPr/>
          </p:nvSpPr>
          <p:spPr bwMode="auto">
            <a:xfrm>
              <a:off x="1940096" y="431879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40" name="Rectangle 57"/>
            <p:cNvSpPr>
              <a:spLocks noChangeArrowheads="1"/>
            </p:cNvSpPr>
            <p:nvPr/>
          </p:nvSpPr>
          <p:spPr bwMode="auto">
            <a:xfrm>
              <a:off x="1867071" y="431879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41" name="Rectangle 58"/>
            <p:cNvSpPr>
              <a:spLocks noChangeArrowheads="1"/>
            </p:cNvSpPr>
            <p:nvPr/>
          </p:nvSpPr>
          <p:spPr bwMode="auto">
            <a:xfrm>
              <a:off x="2013121" y="4318793"/>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42" name="Rectangle 59"/>
            <p:cNvSpPr>
              <a:spLocks noChangeArrowheads="1"/>
            </p:cNvSpPr>
            <p:nvPr/>
          </p:nvSpPr>
          <p:spPr bwMode="auto">
            <a:xfrm>
              <a:off x="2013121" y="4318793"/>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43" name="Freeform 60"/>
            <p:cNvSpPr>
              <a:spLocks/>
            </p:cNvSpPr>
            <p:nvPr/>
          </p:nvSpPr>
          <p:spPr bwMode="auto">
            <a:xfrm>
              <a:off x="1794046" y="3886993"/>
              <a:ext cx="322262" cy="115887"/>
            </a:xfrm>
            <a:custGeom>
              <a:avLst/>
              <a:gdLst>
                <a:gd name="T0" fmla="*/ 44 w 203"/>
                <a:gd name="T1" fmla="*/ 0 h 73"/>
                <a:gd name="T2" fmla="*/ 203 w 203"/>
                <a:gd name="T3" fmla="*/ 0 h 73"/>
                <a:gd name="T4" fmla="*/ 203 w 203"/>
                <a:gd name="T5" fmla="*/ 73 h 73"/>
                <a:gd name="T6" fmla="*/ 0 w 203"/>
                <a:gd name="T7" fmla="*/ 73 h 73"/>
                <a:gd name="T8" fmla="*/ 44 w 203"/>
                <a:gd name="T9" fmla="*/ 0 h 73"/>
              </a:gdLst>
              <a:ahLst/>
              <a:cxnLst>
                <a:cxn ang="0">
                  <a:pos x="T0" y="T1"/>
                </a:cxn>
                <a:cxn ang="0">
                  <a:pos x="T2" y="T3"/>
                </a:cxn>
                <a:cxn ang="0">
                  <a:pos x="T4" y="T5"/>
                </a:cxn>
                <a:cxn ang="0">
                  <a:pos x="T6" y="T7"/>
                </a:cxn>
                <a:cxn ang="0">
                  <a:pos x="T8" y="T9"/>
                </a:cxn>
              </a:cxnLst>
              <a:rect l="0" t="0" r="r" b="b"/>
              <a:pathLst>
                <a:path w="203" h="73">
                  <a:moveTo>
                    <a:pt x="44" y="0"/>
                  </a:moveTo>
                  <a:lnTo>
                    <a:pt x="203" y="0"/>
                  </a:lnTo>
                  <a:lnTo>
                    <a:pt x="203" y="73"/>
                  </a:lnTo>
                  <a:lnTo>
                    <a:pt x="0" y="73"/>
                  </a:lnTo>
                  <a:lnTo>
                    <a:pt x="4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44" name="Freeform 61"/>
            <p:cNvSpPr>
              <a:spLocks/>
            </p:cNvSpPr>
            <p:nvPr/>
          </p:nvSpPr>
          <p:spPr bwMode="auto">
            <a:xfrm>
              <a:off x="2116309" y="3886993"/>
              <a:ext cx="134937" cy="115887"/>
            </a:xfrm>
            <a:custGeom>
              <a:avLst/>
              <a:gdLst>
                <a:gd name="T0" fmla="*/ 0 w 85"/>
                <a:gd name="T1" fmla="*/ 0 h 73"/>
                <a:gd name="T2" fmla="*/ 40 w 85"/>
                <a:gd name="T3" fmla="*/ 0 h 73"/>
                <a:gd name="T4" fmla="*/ 85 w 85"/>
                <a:gd name="T5" fmla="*/ 73 h 73"/>
                <a:gd name="T6" fmla="*/ 0 w 85"/>
                <a:gd name="T7" fmla="*/ 73 h 73"/>
                <a:gd name="T8" fmla="*/ 0 w 85"/>
                <a:gd name="T9" fmla="*/ 0 h 73"/>
              </a:gdLst>
              <a:ahLst/>
              <a:cxnLst>
                <a:cxn ang="0">
                  <a:pos x="T0" y="T1"/>
                </a:cxn>
                <a:cxn ang="0">
                  <a:pos x="T2" y="T3"/>
                </a:cxn>
                <a:cxn ang="0">
                  <a:pos x="T4" y="T5"/>
                </a:cxn>
                <a:cxn ang="0">
                  <a:pos x="T6" y="T7"/>
                </a:cxn>
                <a:cxn ang="0">
                  <a:pos x="T8" y="T9"/>
                </a:cxn>
              </a:cxnLst>
              <a:rect l="0" t="0" r="r" b="b"/>
              <a:pathLst>
                <a:path w="85" h="73">
                  <a:moveTo>
                    <a:pt x="0" y="0"/>
                  </a:moveTo>
                  <a:lnTo>
                    <a:pt x="40" y="0"/>
                  </a:lnTo>
                  <a:lnTo>
                    <a:pt x="85" y="73"/>
                  </a:lnTo>
                  <a:lnTo>
                    <a:pt x="0" y="73"/>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45" name="Freeform 62"/>
            <p:cNvSpPr>
              <a:spLocks/>
            </p:cNvSpPr>
            <p:nvPr/>
          </p:nvSpPr>
          <p:spPr bwMode="auto">
            <a:xfrm>
              <a:off x="1730546" y="4002881"/>
              <a:ext cx="381000" cy="63500"/>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46" name="Freeform 63"/>
            <p:cNvSpPr>
              <a:spLocks/>
            </p:cNvSpPr>
            <p:nvPr/>
          </p:nvSpPr>
          <p:spPr bwMode="auto">
            <a:xfrm>
              <a:off x="2113134" y="4002881"/>
              <a:ext cx="207962" cy="63500"/>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47" name="Freeform 64"/>
            <p:cNvSpPr>
              <a:spLocks/>
            </p:cNvSpPr>
            <p:nvPr/>
          </p:nvSpPr>
          <p:spPr bwMode="auto">
            <a:xfrm>
              <a:off x="1794046" y="4066381"/>
              <a:ext cx="49212"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48" name="Freeform 65"/>
            <p:cNvSpPr>
              <a:spLocks/>
            </p:cNvSpPr>
            <p:nvPr/>
          </p:nvSpPr>
          <p:spPr bwMode="auto">
            <a:xfrm>
              <a:off x="1867071" y="4066381"/>
              <a:ext cx="49212"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49" name="Freeform 66"/>
            <p:cNvSpPr>
              <a:spLocks/>
            </p:cNvSpPr>
            <p:nvPr/>
          </p:nvSpPr>
          <p:spPr bwMode="auto">
            <a:xfrm>
              <a:off x="1940096" y="4066381"/>
              <a:ext cx="49212"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50" name="Freeform 67"/>
            <p:cNvSpPr>
              <a:spLocks/>
            </p:cNvSpPr>
            <p:nvPr/>
          </p:nvSpPr>
          <p:spPr bwMode="auto">
            <a:xfrm>
              <a:off x="2013121" y="4066381"/>
              <a:ext cx="50800" cy="217487"/>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51" name="Rectangle 68"/>
            <p:cNvSpPr>
              <a:spLocks noChangeArrowheads="1"/>
            </p:cNvSpPr>
            <p:nvPr/>
          </p:nvSpPr>
          <p:spPr bwMode="auto">
            <a:xfrm>
              <a:off x="1867071" y="4402931"/>
              <a:ext cx="49212"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52" name="Rectangle 69"/>
            <p:cNvSpPr>
              <a:spLocks noChangeArrowheads="1"/>
            </p:cNvSpPr>
            <p:nvPr/>
          </p:nvSpPr>
          <p:spPr bwMode="auto">
            <a:xfrm>
              <a:off x="1940096" y="4402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53" name="Rectangle 70"/>
            <p:cNvSpPr>
              <a:spLocks noChangeArrowheads="1"/>
            </p:cNvSpPr>
            <p:nvPr/>
          </p:nvSpPr>
          <p:spPr bwMode="auto">
            <a:xfrm>
              <a:off x="2013121" y="4402931"/>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54" name="Rectangle 71"/>
            <p:cNvSpPr>
              <a:spLocks noChangeArrowheads="1"/>
            </p:cNvSpPr>
            <p:nvPr/>
          </p:nvSpPr>
          <p:spPr bwMode="auto">
            <a:xfrm>
              <a:off x="2013121" y="4402931"/>
              <a:ext cx="50800"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55" name="Rectangle 72"/>
            <p:cNvSpPr>
              <a:spLocks noChangeArrowheads="1"/>
            </p:cNvSpPr>
            <p:nvPr/>
          </p:nvSpPr>
          <p:spPr bwMode="auto">
            <a:xfrm>
              <a:off x="1867071" y="4487068"/>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56" name="Rectangle 73"/>
            <p:cNvSpPr>
              <a:spLocks noChangeArrowheads="1"/>
            </p:cNvSpPr>
            <p:nvPr/>
          </p:nvSpPr>
          <p:spPr bwMode="auto">
            <a:xfrm>
              <a:off x="1940096" y="4487068"/>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57" name="Rectangle 74"/>
            <p:cNvSpPr>
              <a:spLocks noChangeArrowheads="1"/>
            </p:cNvSpPr>
            <p:nvPr/>
          </p:nvSpPr>
          <p:spPr bwMode="auto">
            <a:xfrm>
              <a:off x="2013121" y="4487068"/>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58" name="Rectangle 75"/>
            <p:cNvSpPr>
              <a:spLocks noChangeArrowheads="1"/>
            </p:cNvSpPr>
            <p:nvPr/>
          </p:nvSpPr>
          <p:spPr bwMode="auto">
            <a:xfrm>
              <a:off x="2013121" y="4487068"/>
              <a:ext cx="50800"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59" name="Rectangle 76"/>
            <p:cNvSpPr>
              <a:spLocks noChangeArrowheads="1"/>
            </p:cNvSpPr>
            <p:nvPr/>
          </p:nvSpPr>
          <p:spPr bwMode="auto">
            <a:xfrm>
              <a:off x="1867071" y="4571206"/>
              <a:ext cx="49212"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60" name="Rectangle 77"/>
            <p:cNvSpPr>
              <a:spLocks noChangeArrowheads="1"/>
            </p:cNvSpPr>
            <p:nvPr/>
          </p:nvSpPr>
          <p:spPr bwMode="auto">
            <a:xfrm>
              <a:off x="1940096" y="4571206"/>
              <a:ext cx="49212" cy="508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61" name="Rectangle 78"/>
            <p:cNvSpPr>
              <a:spLocks noChangeArrowheads="1"/>
            </p:cNvSpPr>
            <p:nvPr/>
          </p:nvSpPr>
          <p:spPr bwMode="auto">
            <a:xfrm>
              <a:off x="2013121" y="4571206"/>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62" name="Rectangle 79"/>
            <p:cNvSpPr>
              <a:spLocks noChangeArrowheads="1"/>
            </p:cNvSpPr>
            <p:nvPr/>
          </p:nvSpPr>
          <p:spPr bwMode="auto">
            <a:xfrm>
              <a:off x="2013121" y="4571206"/>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63" name="Rectangle 80"/>
            <p:cNvSpPr>
              <a:spLocks noChangeArrowheads="1"/>
            </p:cNvSpPr>
            <p:nvPr/>
          </p:nvSpPr>
          <p:spPr bwMode="auto">
            <a:xfrm>
              <a:off x="1867071" y="4656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64" name="Rectangle 81"/>
            <p:cNvSpPr>
              <a:spLocks noChangeArrowheads="1"/>
            </p:cNvSpPr>
            <p:nvPr/>
          </p:nvSpPr>
          <p:spPr bwMode="auto">
            <a:xfrm>
              <a:off x="1940096" y="4656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65" name="Rectangle 82"/>
            <p:cNvSpPr>
              <a:spLocks noChangeArrowheads="1"/>
            </p:cNvSpPr>
            <p:nvPr/>
          </p:nvSpPr>
          <p:spPr bwMode="auto">
            <a:xfrm>
              <a:off x="2013121" y="4656931"/>
              <a:ext cx="50800"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66" name="Rectangle 83"/>
            <p:cNvSpPr>
              <a:spLocks noChangeArrowheads="1"/>
            </p:cNvSpPr>
            <p:nvPr/>
          </p:nvSpPr>
          <p:spPr bwMode="auto">
            <a:xfrm>
              <a:off x="2013121" y="4656931"/>
              <a:ext cx="50800"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67" name="Rectangle 84"/>
            <p:cNvSpPr>
              <a:spLocks noChangeArrowheads="1"/>
            </p:cNvSpPr>
            <p:nvPr/>
          </p:nvSpPr>
          <p:spPr bwMode="auto">
            <a:xfrm>
              <a:off x="1867071" y="4739481"/>
              <a:ext cx="49212" cy="508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68" name="Rectangle 85"/>
            <p:cNvSpPr>
              <a:spLocks noChangeArrowheads="1"/>
            </p:cNvSpPr>
            <p:nvPr/>
          </p:nvSpPr>
          <p:spPr bwMode="auto">
            <a:xfrm>
              <a:off x="1940096" y="4739481"/>
              <a:ext cx="49212"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69" name="Rectangle 86"/>
            <p:cNvSpPr>
              <a:spLocks noChangeArrowheads="1"/>
            </p:cNvSpPr>
            <p:nvPr/>
          </p:nvSpPr>
          <p:spPr bwMode="auto">
            <a:xfrm>
              <a:off x="2013121" y="4739481"/>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70" name="Rectangle 87"/>
            <p:cNvSpPr>
              <a:spLocks noChangeArrowheads="1"/>
            </p:cNvSpPr>
            <p:nvPr/>
          </p:nvSpPr>
          <p:spPr bwMode="auto">
            <a:xfrm>
              <a:off x="2013121" y="4739481"/>
              <a:ext cx="50800"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71" name="Rectangle 88"/>
            <p:cNvSpPr>
              <a:spLocks noChangeArrowheads="1"/>
            </p:cNvSpPr>
            <p:nvPr/>
          </p:nvSpPr>
          <p:spPr bwMode="auto">
            <a:xfrm>
              <a:off x="1794046" y="4318793"/>
              <a:ext cx="49212" cy="492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72" name="Rectangle 89"/>
            <p:cNvSpPr>
              <a:spLocks noChangeArrowheads="1"/>
            </p:cNvSpPr>
            <p:nvPr/>
          </p:nvSpPr>
          <p:spPr bwMode="auto">
            <a:xfrm>
              <a:off x="1794046" y="4402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73" name="Rectangle 90"/>
            <p:cNvSpPr>
              <a:spLocks noChangeArrowheads="1"/>
            </p:cNvSpPr>
            <p:nvPr/>
          </p:nvSpPr>
          <p:spPr bwMode="auto">
            <a:xfrm>
              <a:off x="1794046" y="4487068"/>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74" name="Rectangle 91"/>
            <p:cNvSpPr>
              <a:spLocks noChangeArrowheads="1"/>
            </p:cNvSpPr>
            <p:nvPr/>
          </p:nvSpPr>
          <p:spPr bwMode="auto">
            <a:xfrm>
              <a:off x="1794046" y="4571206"/>
              <a:ext cx="49212" cy="508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75" name="Rectangle 92"/>
            <p:cNvSpPr>
              <a:spLocks noChangeArrowheads="1"/>
            </p:cNvSpPr>
            <p:nvPr/>
          </p:nvSpPr>
          <p:spPr bwMode="auto">
            <a:xfrm>
              <a:off x="1794046" y="465693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76" name="Rectangle 93"/>
            <p:cNvSpPr>
              <a:spLocks noChangeArrowheads="1"/>
            </p:cNvSpPr>
            <p:nvPr/>
          </p:nvSpPr>
          <p:spPr bwMode="auto">
            <a:xfrm>
              <a:off x="1794046" y="4739481"/>
              <a:ext cx="49212" cy="508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77" name="Rectangle 94"/>
            <p:cNvSpPr>
              <a:spLocks noChangeArrowheads="1"/>
            </p:cNvSpPr>
            <p:nvPr/>
          </p:nvSpPr>
          <p:spPr bwMode="auto">
            <a:xfrm>
              <a:off x="1794046" y="4825206"/>
              <a:ext cx="49212" cy="176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78" name="Rectangle 95"/>
            <p:cNvSpPr>
              <a:spLocks noChangeArrowheads="1"/>
            </p:cNvSpPr>
            <p:nvPr/>
          </p:nvSpPr>
          <p:spPr bwMode="auto">
            <a:xfrm>
              <a:off x="2013121" y="4825206"/>
              <a:ext cx="50800" cy="176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79" name="Rectangle 96"/>
            <p:cNvSpPr>
              <a:spLocks noChangeArrowheads="1"/>
            </p:cNvSpPr>
            <p:nvPr/>
          </p:nvSpPr>
          <p:spPr bwMode="auto">
            <a:xfrm>
              <a:off x="1867071" y="4825206"/>
              <a:ext cx="122237" cy="176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80" name="Freeform 97"/>
            <p:cNvSpPr>
              <a:spLocks/>
            </p:cNvSpPr>
            <p:nvPr/>
          </p:nvSpPr>
          <p:spPr bwMode="auto">
            <a:xfrm>
              <a:off x="1794046" y="3886993"/>
              <a:ext cx="322262" cy="115887"/>
            </a:xfrm>
            <a:custGeom>
              <a:avLst/>
              <a:gdLst>
                <a:gd name="T0" fmla="*/ 44 w 203"/>
                <a:gd name="T1" fmla="*/ 0 h 73"/>
                <a:gd name="T2" fmla="*/ 203 w 203"/>
                <a:gd name="T3" fmla="*/ 0 h 73"/>
                <a:gd name="T4" fmla="*/ 203 w 203"/>
                <a:gd name="T5" fmla="*/ 73 h 73"/>
                <a:gd name="T6" fmla="*/ 0 w 203"/>
                <a:gd name="T7" fmla="*/ 73 h 73"/>
                <a:gd name="T8" fmla="*/ 44 w 203"/>
                <a:gd name="T9" fmla="*/ 0 h 73"/>
              </a:gdLst>
              <a:ahLst/>
              <a:cxnLst>
                <a:cxn ang="0">
                  <a:pos x="T0" y="T1"/>
                </a:cxn>
                <a:cxn ang="0">
                  <a:pos x="T2" y="T3"/>
                </a:cxn>
                <a:cxn ang="0">
                  <a:pos x="T4" y="T5"/>
                </a:cxn>
                <a:cxn ang="0">
                  <a:pos x="T6" y="T7"/>
                </a:cxn>
                <a:cxn ang="0">
                  <a:pos x="T8" y="T9"/>
                </a:cxn>
              </a:cxnLst>
              <a:rect l="0" t="0" r="r" b="b"/>
              <a:pathLst>
                <a:path w="203" h="73">
                  <a:moveTo>
                    <a:pt x="44" y="0"/>
                  </a:moveTo>
                  <a:lnTo>
                    <a:pt x="203" y="0"/>
                  </a:lnTo>
                  <a:lnTo>
                    <a:pt x="203" y="73"/>
                  </a:lnTo>
                  <a:lnTo>
                    <a:pt x="0" y="73"/>
                  </a:lnTo>
                  <a:lnTo>
                    <a:pt x="44"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81" name="Rectangle 98"/>
            <p:cNvSpPr>
              <a:spLocks noChangeArrowheads="1"/>
            </p:cNvSpPr>
            <p:nvPr/>
          </p:nvSpPr>
          <p:spPr bwMode="auto">
            <a:xfrm>
              <a:off x="2632246" y="4672806"/>
              <a:ext cx="200025" cy="3619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82" name="Rectangle 99"/>
            <p:cNvSpPr>
              <a:spLocks noChangeArrowheads="1"/>
            </p:cNvSpPr>
            <p:nvPr/>
          </p:nvSpPr>
          <p:spPr bwMode="auto">
            <a:xfrm>
              <a:off x="2287759" y="4672806"/>
              <a:ext cx="344487" cy="3619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83" name="Rectangle 100"/>
            <p:cNvSpPr>
              <a:spLocks noChangeArrowheads="1"/>
            </p:cNvSpPr>
            <p:nvPr/>
          </p:nvSpPr>
          <p:spPr bwMode="auto">
            <a:xfrm>
              <a:off x="2471909"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84" name="Rectangle 101"/>
            <p:cNvSpPr>
              <a:spLocks noChangeArrowheads="1"/>
            </p:cNvSpPr>
            <p:nvPr/>
          </p:nvSpPr>
          <p:spPr bwMode="auto">
            <a:xfrm>
              <a:off x="2398884"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85" name="Rectangle 102"/>
            <p:cNvSpPr>
              <a:spLocks noChangeArrowheads="1"/>
            </p:cNvSpPr>
            <p:nvPr/>
          </p:nvSpPr>
          <p:spPr bwMode="auto">
            <a:xfrm>
              <a:off x="2544934"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86" name="Rectangle 103"/>
            <p:cNvSpPr>
              <a:spLocks noChangeArrowheads="1"/>
            </p:cNvSpPr>
            <p:nvPr/>
          </p:nvSpPr>
          <p:spPr bwMode="auto">
            <a:xfrm>
              <a:off x="2544934"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87" name="Freeform 104"/>
            <p:cNvSpPr>
              <a:spLocks/>
            </p:cNvSpPr>
            <p:nvPr/>
          </p:nvSpPr>
          <p:spPr bwMode="auto">
            <a:xfrm>
              <a:off x="2262359" y="4672806"/>
              <a:ext cx="387350" cy="44450"/>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88" name="Freeform 105"/>
            <p:cNvSpPr>
              <a:spLocks/>
            </p:cNvSpPr>
            <p:nvPr/>
          </p:nvSpPr>
          <p:spPr bwMode="auto">
            <a:xfrm>
              <a:off x="2676696" y="4672806"/>
              <a:ext cx="177800" cy="44450"/>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89" name="Rectangle 106"/>
            <p:cNvSpPr>
              <a:spLocks noChangeArrowheads="1"/>
            </p:cNvSpPr>
            <p:nvPr/>
          </p:nvSpPr>
          <p:spPr bwMode="auto">
            <a:xfrm>
              <a:off x="2398884" y="484108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90" name="Rectangle 107"/>
            <p:cNvSpPr>
              <a:spLocks noChangeArrowheads="1"/>
            </p:cNvSpPr>
            <p:nvPr/>
          </p:nvSpPr>
          <p:spPr bwMode="auto">
            <a:xfrm>
              <a:off x="2471909" y="4841081"/>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91" name="Rectangle 108"/>
            <p:cNvSpPr>
              <a:spLocks noChangeArrowheads="1"/>
            </p:cNvSpPr>
            <p:nvPr/>
          </p:nvSpPr>
          <p:spPr bwMode="auto">
            <a:xfrm>
              <a:off x="2325859" y="4756943"/>
              <a:ext cx="49212" cy="492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92" name="Rectangle 109"/>
            <p:cNvSpPr>
              <a:spLocks noChangeArrowheads="1"/>
            </p:cNvSpPr>
            <p:nvPr/>
          </p:nvSpPr>
          <p:spPr bwMode="auto">
            <a:xfrm>
              <a:off x="2417934" y="4915693"/>
              <a:ext cx="85725" cy="11906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93" name="Rectangle 110"/>
            <p:cNvSpPr>
              <a:spLocks noChangeArrowheads="1"/>
            </p:cNvSpPr>
            <p:nvPr/>
          </p:nvSpPr>
          <p:spPr bwMode="auto">
            <a:xfrm>
              <a:off x="2544934" y="4841081"/>
              <a:ext cx="49212" cy="134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94" name="Rectangle 111"/>
            <p:cNvSpPr>
              <a:spLocks noChangeArrowheads="1"/>
            </p:cNvSpPr>
            <p:nvPr/>
          </p:nvSpPr>
          <p:spPr bwMode="auto">
            <a:xfrm>
              <a:off x="2325859" y="4841081"/>
              <a:ext cx="49212" cy="1349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95" name="Freeform 112"/>
            <p:cNvSpPr>
              <a:spLocks/>
            </p:cNvSpPr>
            <p:nvPr/>
          </p:nvSpPr>
          <p:spPr bwMode="auto">
            <a:xfrm>
              <a:off x="2262359" y="4585493"/>
              <a:ext cx="398462" cy="87312"/>
            </a:xfrm>
            <a:custGeom>
              <a:avLst/>
              <a:gdLst>
                <a:gd name="T0" fmla="*/ 0 w 251"/>
                <a:gd name="T1" fmla="*/ 55 h 55"/>
                <a:gd name="T2" fmla="*/ 58 w 251"/>
                <a:gd name="T3" fmla="*/ 0 h 55"/>
                <a:gd name="T4" fmla="*/ 251 w 251"/>
                <a:gd name="T5" fmla="*/ 0 h 55"/>
                <a:gd name="T6" fmla="*/ 251 w 251"/>
                <a:gd name="T7" fmla="*/ 55 h 55"/>
                <a:gd name="T8" fmla="*/ 0 w 251"/>
                <a:gd name="T9" fmla="*/ 55 h 55"/>
              </a:gdLst>
              <a:ahLst/>
              <a:cxnLst>
                <a:cxn ang="0">
                  <a:pos x="T0" y="T1"/>
                </a:cxn>
                <a:cxn ang="0">
                  <a:pos x="T2" y="T3"/>
                </a:cxn>
                <a:cxn ang="0">
                  <a:pos x="T4" y="T5"/>
                </a:cxn>
                <a:cxn ang="0">
                  <a:pos x="T6" y="T7"/>
                </a:cxn>
                <a:cxn ang="0">
                  <a:pos x="T8" y="T9"/>
                </a:cxn>
              </a:cxnLst>
              <a:rect l="0" t="0" r="r" b="b"/>
              <a:pathLst>
                <a:path w="251" h="55">
                  <a:moveTo>
                    <a:pt x="0" y="55"/>
                  </a:moveTo>
                  <a:lnTo>
                    <a:pt x="58" y="0"/>
                  </a:lnTo>
                  <a:lnTo>
                    <a:pt x="251" y="0"/>
                  </a:lnTo>
                  <a:lnTo>
                    <a:pt x="251" y="55"/>
                  </a:lnTo>
                  <a:lnTo>
                    <a:pt x="0" y="5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96" name="Freeform 113"/>
            <p:cNvSpPr>
              <a:spLocks/>
            </p:cNvSpPr>
            <p:nvPr/>
          </p:nvSpPr>
          <p:spPr bwMode="auto">
            <a:xfrm>
              <a:off x="2262359" y="4585493"/>
              <a:ext cx="398462" cy="87312"/>
            </a:xfrm>
            <a:custGeom>
              <a:avLst/>
              <a:gdLst>
                <a:gd name="T0" fmla="*/ 0 w 251"/>
                <a:gd name="T1" fmla="*/ 55 h 55"/>
                <a:gd name="T2" fmla="*/ 58 w 251"/>
                <a:gd name="T3" fmla="*/ 0 h 55"/>
                <a:gd name="T4" fmla="*/ 251 w 251"/>
                <a:gd name="T5" fmla="*/ 0 h 55"/>
                <a:gd name="T6" fmla="*/ 251 w 251"/>
                <a:gd name="T7" fmla="*/ 55 h 55"/>
                <a:gd name="T8" fmla="*/ 0 w 251"/>
                <a:gd name="T9" fmla="*/ 55 h 55"/>
              </a:gdLst>
              <a:ahLst/>
              <a:cxnLst>
                <a:cxn ang="0">
                  <a:pos x="T0" y="T1"/>
                </a:cxn>
                <a:cxn ang="0">
                  <a:pos x="T2" y="T3"/>
                </a:cxn>
                <a:cxn ang="0">
                  <a:pos x="T4" y="T5"/>
                </a:cxn>
                <a:cxn ang="0">
                  <a:pos x="T6" y="T7"/>
                </a:cxn>
                <a:cxn ang="0">
                  <a:pos x="T8" y="T9"/>
                </a:cxn>
              </a:cxnLst>
              <a:rect l="0" t="0" r="r" b="b"/>
              <a:pathLst>
                <a:path w="251" h="55">
                  <a:moveTo>
                    <a:pt x="0" y="55"/>
                  </a:moveTo>
                  <a:lnTo>
                    <a:pt x="58" y="0"/>
                  </a:lnTo>
                  <a:lnTo>
                    <a:pt x="251" y="0"/>
                  </a:lnTo>
                  <a:lnTo>
                    <a:pt x="251" y="55"/>
                  </a:lnTo>
                  <a:lnTo>
                    <a:pt x="0" y="5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97" name="Freeform 114"/>
            <p:cNvSpPr>
              <a:spLocks/>
            </p:cNvSpPr>
            <p:nvPr/>
          </p:nvSpPr>
          <p:spPr bwMode="auto">
            <a:xfrm>
              <a:off x="2660821" y="4585493"/>
              <a:ext cx="193675" cy="87312"/>
            </a:xfrm>
            <a:custGeom>
              <a:avLst/>
              <a:gdLst>
                <a:gd name="T0" fmla="*/ 0 w 122"/>
                <a:gd name="T1" fmla="*/ 55 h 55"/>
                <a:gd name="T2" fmla="*/ 0 w 122"/>
                <a:gd name="T3" fmla="*/ 0 h 55"/>
                <a:gd name="T4" fmla="*/ 64 w 122"/>
                <a:gd name="T5" fmla="*/ 0 h 55"/>
                <a:gd name="T6" fmla="*/ 122 w 122"/>
                <a:gd name="T7" fmla="*/ 55 h 55"/>
                <a:gd name="T8" fmla="*/ 0 w 122"/>
                <a:gd name="T9" fmla="*/ 55 h 55"/>
              </a:gdLst>
              <a:ahLst/>
              <a:cxnLst>
                <a:cxn ang="0">
                  <a:pos x="T0" y="T1"/>
                </a:cxn>
                <a:cxn ang="0">
                  <a:pos x="T2" y="T3"/>
                </a:cxn>
                <a:cxn ang="0">
                  <a:pos x="T4" y="T5"/>
                </a:cxn>
                <a:cxn ang="0">
                  <a:pos x="T6" y="T7"/>
                </a:cxn>
                <a:cxn ang="0">
                  <a:pos x="T8" y="T9"/>
                </a:cxn>
              </a:cxnLst>
              <a:rect l="0" t="0" r="r" b="b"/>
              <a:pathLst>
                <a:path w="122" h="55">
                  <a:moveTo>
                    <a:pt x="0" y="55"/>
                  </a:moveTo>
                  <a:lnTo>
                    <a:pt x="0" y="0"/>
                  </a:lnTo>
                  <a:lnTo>
                    <a:pt x="64" y="0"/>
                  </a:lnTo>
                  <a:lnTo>
                    <a:pt x="122" y="55"/>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98" name="Freeform 115"/>
            <p:cNvSpPr>
              <a:spLocks/>
            </p:cNvSpPr>
            <p:nvPr/>
          </p:nvSpPr>
          <p:spPr bwMode="auto">
            <a:xfrm>
              <a:off x="2660821" y="4585493"/>
              <a:ext cx="193675" cy="87312"/>
            </a:xfrm>
            <a:custGeom>
              <a:avLst/>
              <a:gdLst>
                <a:gd name="T0" fmla="*/ 64 w 122"/>
                <a:gd name="T1" fmla="*/ 0 h 55"/>
                <a:gd name="T2" fmla="*/ 0 w 122"/>
                <a:gd name="T3" fmla="*/ 0 h 55"/>
                <a:gd name="T4" fmla="*/ 0 w 122"/>
                <a:gd name="T5" fmla="*/ 55 h 55"/>
                <a:gd name="T6" fmla="*/ 122 w 122"/>
                <a:gd name="T7" fmla="*/ 55 h 55"/>
                <a:gd name="T8" fmla="*/ 64 w 122"/>
                <a:gd name="T9" fmla="*/ 0 h 55"/>
              </a:gdLst>
              <a:ahLst/>
              <a:cxnLst>
                <a:cxn ang="0">
                  <a:pos x="T0" y="T1"/>
                </a:cxn>
                <a:cxn ang="0">
                  <a:pos x="T2" y="T3"/>
                </a:cxn>
                <a:cxn ang="0">
                  <a:pos x="T4" y="T5"/>
                </a:cxn>
                <a:cxn ang="0">
                  <a:pos x="T6" y="T7"/>
                </a:cxn>
                <a:cxn ang="0">
                  <a:pos x="T8" y="T9"/>
                </a:cxn>
              </a:cxnLst>
              <a:rect l="0" t="0" r="r" b="b"/>
              <a:pathLst>
                <a:path w="122" h="55">
                  <a:moveTo>
                    <a:pt x="64" y="0"/>
                  </a:moveTo>
                  <a:lnTo>
                    <a:pt x="0" y="0"/>
                  </a:lnTo>
                  <a:lnTo>
                    <a:pt x="0" y="55"/>
                  </a:lnTo>
                  <a:lnTo>
                    <a:pt x="122" y="55"/>
                  </a:lnTo>
                  <a:lnTo>
                    <a:pt x="6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199" name="Freeform 127"/>
            <p:cNvSpPr>
              <a:spLocks/>
            </p:cNvSpPr>
            <p:nvPr/>
          </p:nvSpPr>
          <p:spPr bwMode="auto">
            <a:xfrm>
              <a:off x="1481309" y="4888706"/>
              <a:ext cx="31750" cy="73025"/>
            </a:xfrm>
            <a:custGeom>
              <a:avLst/>
              <a:gdLst>
                <a:gd name="T0" fmla="*/ 20 w 20"/>
                <a:gd name="T1" fmla="*/ 0 h 46"/>
                <a:gd name="T2" fmla="*/ 17 w 20"/>
                <a:gd name="T3" fmla="*/ 0 h 46"/>
                <a:gd name="T4" fmla="*/ 0 w 20"/>
                <a:gd name="T5" fmla="*/ 31 h 46"/>
                <a:gd name="T6" fmla="*/ 0 w 20"/>
                <a:gd name="T7" fmla="*/ 46 h 46"/>
                <a:gd name="T8" fmla="*/ 20 w 20"/>
                <a:gd name="T9" fmla="*/ 46 h 46"/>
                <a:gd name="T10" fmla="*/ 20 w 20"/>
                <a:gd name="T11" fmla="*/ 0 h 46"/>
              </a:gdLst>
              <a:ahLst/>
              <a:cxnLst>
                <a:cxn ang="0">
                  <a:pos x="T0" y="T1"/>
                </a:cxn>
                <a:cxn ang="0">
                  <a:pos x="T2" y="T3"/>
                </a:cxn>
                <a:cxn ang="0">
                  <a:pos x="T4" y="T5"/>
                </a:cxn>
                <a:cxn ang="0">
                  <a:pos x="T6" y="T7"/>
                </a:cxn>
                <a:cxn ang="0">
                  <a:pos x="T8" y="T9"/>
                </a:cxn>
                <a:cxn ang="0">
                  <a:pos x="T10" y="T11"/>
                </a:cxn>
              </a:cxnLst>
              <a:rect l="0" t="0" r="r" b="b"/>
              <a:pathLst>
                <a:path w="20" h="46">
                  <a:moveTo>
                    <a:pt x="20" y="0"/>
                  </a:moveTo>
                  <a:lnTo>
                    <a:pt x="17" y="0"/>
                  </a:lnTo>
                  <a:lnTo>
                    <a:pt x="0" y="31"/>
                  </a:lnTo>
                  <a:lnTo>
                    <a:pt x="0" y="46"/>
                  </a:lnTo>
                  <a:lnTo>
                    <a:pt x="20" y="46"/>
                  </a:lnTo>
                  <a:lnTo>
                    <a:pt x="20"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00" name="Freeform 128"/>
            <p:cNvSpPr>
              <a:spLocks/>
            </p:cNvSpPr>
            <p:nvPr/>
          </p:nvSpPr>
          <p:spPr bwMode="auto">
            <a:xfrm>
              <a:off x="1481309" y="4888706"/>
              <a:ext cx="31750" cy="73025"/>
            </a:xfrm>
            <a:custGeom>
              <a:avLst/>
              <a:gdLst>
                <a:gd name="T0" fmla="*/ 20 w 20"/>
                <a:gd name="T1" fmla="*/ 0 h 46"/>
                <a:gd name="T2" fmla="*/ 17 w 20"/>
                <a:gd name="T3" fmla="*/ 0 h 46"/>
                <a:gd name="T4" fmla="*/ 0 w 20"/>
                <a:gd name="T5" fmla="*/ 31 h 46"/>
                <a:gd name="T6" fmla="*/ 0 w 20"/>
                <a:gd name="T7" fmla="*/ 46 h 46"/>
                <a:gd name="T8" fmla="*/ 20 w 20"/>
                <a:gd name="T9" fmla="*/ 46 h 46"/>
                <a:gd name="T10" fmla="*/ 20 w 20"/>
                <a:gd name="T11" fmla="*/ 0 h 46"/>
              </a:gdLst>
              <a:ahLst/>
              <a:cxnLst>
                <a:cxn ang="0">
                  <a:pos x="T0" y="T1"/>
                </a:cxn>
                <a:cxn ang="0">
                  <a:pos x="T2" y="T3"/>
                </a:cxn>
                <a:cxn ang="0">
                  <a:pos x="T4" y="T5"/>
                </a:cxn>
                <a:cxn ang="0">
                  <a:pos x="T6" y="T7"/>
                </a:cxn>
                <a:cxn ang="0">
                  <a:pos x="T8" y="T9"/>
                </a:cxn>
                <a:cxn ang="0">
                  <a:pos x="T10" y="T11"/>
                </a:cxn>
              </a:cxnLst>
              <a:rect l="0" t="0" r="r" b="b"/>
              <a:pathLst>
                <a:path w="20" h="46">
                  <a:moveTo>
                    <a:pt x="20" y="0"/>
                  </a:moveTo>
                  <a:lnTo>
                    <a:pt x="17" y="0"/>
                  </a:lnTo>
                  <a:lnTo>
                    <a:pt x="0" y="31"/>
                  </a:lnTo>
                  <a:lnTo>
                    <a:pt x="0" y="46"/>
                  </a:lnTo>
                  <a:lnTo>
                    <a:pt x="20" y="46"/>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01" name="Freeform 129"/>
            <p:cNvSpPr>
              <a:spLocks/>
            </p:cNvSpPr>
            <p:nvPr/>
          </p:nvSpPr>
          <p:spPr bwMode="auto">
            <a:xfrm>
              <a:off x="1263821" y="4937918"/>
              <a:ext cx="217487" cy="23812"/>
            </a:xfrm>
            <a:custGeom>
              <a:avLst/>
              <a:gdLst>
                <a:gd name="T0" fmla="*/ 137 w 137"/>
                <a:gd name="T1" fmla="*/ 0 h 15"/>
                <a:gd name="T2" fmla="*/ 136 w 137"/>
                <a:gd name="T3" fmla="*/ 0 h 15"/>
                <a:gd name="T4" fmla="*/ 120 w 137"/>
                <a:gd name="T5" fmla="*/ 0 h 15"/>
                <a:gd name="T6" fmla="*/ 96 w 137"/>
                <a:gd name="T7" fmla="*/ 0 h 15"/>
                <a:gd name="T8" fmla="*/ 80 w 137"/>
                <a:gd name="T9" fmla="*/ 0 h 15"/>
                <a:gd name="T10" fmla="*/ 56 w 137"/>
                <a:gd name="T11" fmla="*/ 0 h 15"/>
                <a:gd name="T12" fmla="*/ 40 w 137"/>
                <a:gd name="T13" fmla="*/ 0 h 15"/>
                <a:gd name="T14" fmla="*/ 17 w 137"/>
                <a:gd name="T15" fmla="*/ 0 h 15"/>
                <a:gd name="T16" fmla="*/ 0 w 137"/>
                <a:gd name="T17" fmla="*/ 0 h 15"/>
                <a:gd name="T18" fmla="*/ 17 w 137"/>
                <a:gd name="T19" fmla="*/ 0 h 15"/>
                <a:gd name="T20" fmla="*/ 17 w 137"/>
                <a:gd name="T21" fmla="*/ 15 h 15"/>
                <a:gd name="T22" fmla="*/ 40 w 137"/>
                <a:gd name="T23" fmla="*/ 15 h 15"/>
                <a:gd name="T24" fmla="*/ 40 w 137"/>
                <a:gd name="T25" fmla="*/ 0 h 15"/>
                <a:gd name="T26" fmla="*/ 56 w 137"/>
                <a:gd name="T27" fmla="*/ 0 h 15"/>
                <a:gd name="T28" fmla="*/ 56 w 137"/>
                <a:gd name="T29" fmla="*/ 15 h 15"/>
                <a:gd name="T30" fmla="*/ 80 w 137"/>
                <a:gd name="T31" fmla="*/ 15 h 15"/>
                <a:gd name="T32" fmla="*/ 80 w 137"/>
                <a:gd name="T33" fmla="*/ 0 h 15"/>
                <a:gd name="T34" fmla="*/ 96 w 137"/>
                <a:gd name="T35" fmla="*/ 0 h 15"/>
                <a:gd name="T36" fmla="*/ 96 w 137"/>
                <a:gd name="T37" fmla="*/ 15 h 15"/>
                <a:gd name="T38" fmla="*/ 120 w 137"/>
                <a:gd name="T39" fmla="*/ 15 h 15"/>
                <a:gd name="T40" fmla="*/ 120 w 137"/>
                <a:gd name="T41" fmla="*/ 0 h 15"/>
                <a:gd name="T42" fmla="*/ 137 w 137"/>
                <a:gd name="T43" fmla="*/ 0 h 15"/>
                <a:gd name="T44" fmla="*/ 137 w 137"/>
                <a:gd name="T45" fmla="*/ 15 h 15"/>
                <a:gd name="T46" fmla="*/ 137 w 137"/>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5">
                  <a:moveTo>
                    <a:pt x="137" y="0"/>
                  </a:moveTo>
                  <a:lnTo>
                    <a:pt x="136" y="0"/>
                  </a:lnTo>
                  <a:lnTo>
                    <a:pt x="120" y="0"/>
                  </a:lnTo>
                  <a:lnTo>
                    <a:pt x="96" y="0"/>
                  </a:lnTo>
                  <a:lnTo>
                    <a:pt x="80" y="0"/>
                  </a:lnTo>
                  <a:lnTo>
                    <a:pt x="56" y="0"/>
                  </a:lnTo>
                  <a:lnTo>
                    <a:pt x="40" y="0"/>
                  </a:lnTo>
                  <a:lnTo>
                    <a:pt x="17" y="0"/>
                  </a:lnTo>
                  <a:lnTo>
                    <a:pt x="0" y="0"/>
                  </a:lnTo>
                  <a:lnTo>
                    <a:pt x="17" y="0"/>
                  </a:lnTo>
                  <a:lnTo>
                    <a:pt x="17" y="15"/>
                  </a:lnTo>
                  <a:lnTo>
                    <a:pt x="40" y="15"/>
                  </a:lnTo>
                  <a:lnTo>
                    <a:pt x="40" y="0"/>
                  </a:lnTo>
                  <a:lnTo>
                    <a:pt x="56" y="0"/>
                  </a:lnTo>
                  <a:lnTo>
                    <a:pt x="56" y="15"/>
                  </a:lnTo>
                  <a:lnTo>
                    <a:pt x="80" y="15"/>
                  </a:lnTo>
                  <a:lnTo>
                    <a:pt x="80" y="0"/>
                  </a:lnTo>
                  <a:lnTo>
                    <a:pt x="96" y="0"/>
                  </a:lnTo>
                  <a:lnTo>
                    <a:pt x="96" y="15"/>
                  </a:lnTo>
                  <a:lnTo>
                    <a:pt x="120" y="15"/>
                  </a:lnTo>
                  <a:lnTo>
                    <a:pt x="120" y="0"/>
                  </a:lnTo>
                  <a:lnTo>
                    <a:pt x="137" y="0"/>
                  </a:lnTo>
                  <a:lnTo>
                    <a:pt x="137" y="15"/>
                  </a:lnTo>
                  <a:lnTo>
                    <a:pt x="137"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02" name="Freeform 130"/>
            <p:cNvSpPr>
              <a:spLocks/>
            </p:cNvSpPr>
            <p:nvPr/>
          </p:nvSpPr>
          <p:spPr bwMode="auto">
            <a:xfrm>
              <a:off x="1263821" y="4937918"/>
              <a:ext cx="217487" cy="23812"/>
            </a:xfrm>
            <a:custGeom>
              <a:avLst/>
              <a:gdLst>
                <a:gd name="T0" fmla="*/ 137 w 137"/>
                <a:gd name="T1" fmla="*/ 0 h 15"/>
                <a:gd name="T2" fmla="*/ 136 w 137"/>
                <a:gd name="T3" fmla="*/ 0 h 15"/>
                <a:gd name="T4" fmla="*/ 120 w 137"/>
                <a:gd name="T5" fmla="*/ 0 h 15"/>
                <a:gd name="T6" fmla="*/ 96 w 137"/>
                <a:gd name="T7" fmla="*/ 0 h 15"/>
                <a:gd name="T8" fmla="*/ 80 w 137"/>
                <a:gd name="T9" fmla="*/ 0 h 15"/>
                <a:gd name="T10" fmla="*/ 56 w 137"/>
                <a:gd name="T11" fmla="*/ 0 h 15"/>
                <a:gd name="T12" fmla="*/ 40 w 137"/>
                <a:gd name="T13" fmla="*/ 0 h 15"/>
                <a:gd name="T14" fmla="*/ 17 w 137"/>
                <a:gd name="T15" fmla="*/ 0 h 15"/>
                <a:gd name="T16" fmla="*/ 0 w 137"/>
                <a:gd name="T17" fmla="*/ 0 h 15"/>
                <a:gd name="T18" fmla="*/ 17 w 137"/>
                <a:gd name="T19" fmla="*/ 0 h 15"/>
                <a:gd name="T20" fmla="*/ 17 w 137"/>
                <a:gd name="T21" fmla="*/ 15 h 15"/>
                <a:gd name="T22" fmla="*/ 40 w 137"/>
                <a:gd name="T23" fmla="*/ 15 h 15"/>
                <a:gd name="T24" fmla="*/ 40 w 137"/>
                <a:gd name="T25" fmla="*/ 0 h 15"/>
                <a:gd name="T26" fmla="*/ 56 w 137"/>
                <a:gd name="T27" fmla="*/ 0 h 15"/>
                <a:gd name="T28" fmla="*/ 56 w 137"/>
                <a:gd name="T29" fmla="*/ 15 h 15"/>
                <a:gd name="T30" fmla="*/ 80 w 137"/>
                <a:gd name="T31" fmla="*/ 15 h 15"/>
                <a:gd name="T32" fmla="*/ 80 w 137"/>
                <a:gd name="T33" fmla="*/ 0 h 15"/>
                <a:gd name="T34" fmla="*/ 96 w 137"/>
                <a:gd name="T35" fmla="*/ 0 h 15"/>
                <a:gd name="T36" fmla="*/ 96 w 137"/>
                <a:gd name="T37" fmla="*/ 15 h 15"/>
                <a:gd name="T38" fmla="*/ 120 w 137"/>
                <a:gd name="T39" fmla="*/ 15 h 15"/>
                <a:gd name="T40" fmla="*/ 120 w 137"/>
                <a:gd name="T41" fmla="*/ 0 h 15"/>
                <a:gd name="T42" fmla="*/ 137 w 137"/>
                <a:gd name="T43" fmla="*/ 0 h 15"/>
                <a:gd name="T44" fmla="*/ 137 w 137"/>
                <a:gd name="T45" fmla="*/ 15 h 15"/>
                <a:gd name="T46" fmla="*/ 137 w 137"/>
                <a:gd name="T4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15">
                  <a:moveTo>
                    <a:pt x="137" y="0"/>
                  </a:moveTo>
                  <a:lnTo>
                    <a:pt x="136" y="0"/>
                  </a:lnTo>
                  <a:lnTo>
                    <a:pt x="120" y="0"/>
                  </a:lnTo>
                  <a:lnTo>
                    <a:pt x="96" y="0"/>
                  </a:lnTo>
                  <a:lnTo>
                    <a:pt x="80" y="0"/>
                  </a:lnTo>
                  <a:lnTo>
                    <a:pt x="56" y="0"/>
                  </a:lnTo>
                  <a:lnTo>
                    <a:pt x="40" y="0"/>
                  </a:lnTo>
                  <a:lnTo>
                    <a:pt x="17" y="0"/>
                  </a:lnTo>
                  <a:lnTo>
                    <a:pt x="0" y="0"/>
                  </a:lnTo>
                  <a:lnTo>
                    <a:pt x="17" y="0"/>
                  </a:lnTo>
                  <a:lnTo>
                    <a:pt x="17" y="15"/>
                  </a:lnTo>
                  <a:lnTo>
                    <a:pt x="40" y="15"/>
                  </a:lnTo>
                  <a:lnTo>
                    <a:pt x="40" y="0"/>
                  </a:lnTo>
                  <a:lnTo>
                    <a:pt x="56" y="0"/>
                  </a:lnTo>
                  <a:lnTo>
                    <a:pt x="56" y="15"/>
                  </a:lnTo>
                  <a:lnTo>
                    <a:pt x="80" y="15"/>
                  </a:lnTo>
                  <a:lnTo>
                    <a:pt x="80" y="0"/>
                  </a:lnTo>
                  <a:lnTo>
                    <a:pt x="96" y="0"/>
                  </a:lnTo>
                  <a:lnTo>
                    <a:pt x="96" y="15"/>
                  </a:lnTo>
                  <a:lnTo>
                    <a:pt x="120" y="15"/>
                  </a:lnTo>
                  <a:lnTo>
                    <a:pt x="120" y="0"/>
                  </a:lnTo>
                  <a:lnTo>
                    <a:pt x="137" y="0"/>
                  </a:lnTo>
                  <a:lnTo>
                    <a:pt x="137" y="15"/>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03" name="Rectangle 131"/>
            <p:cNvSpPr>
              <a:spLocks noChangeArrowheads="1"/>
            </p:cNvSpPr>
            <p:nvPr/>
          </p:nvSpPr>
          <p:spPr bwMode="auto">
            <a:xfrm>
              <a:off x="1454321" y="4937918"/>
              <a:ext cx="26987"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04" name="Rectangle 132"/>
            <p:cNvSpPr>
              <a:spLocks noChangeArrowheads="1"/>
            </p:cNvSpPr>
            <p:nvPr/>
          </p:nvSpPr>
          <p:spPr bwMode="auto">
            <a:xfrm>
              <a:off x="14543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05" name="Rectangle 133"/>
            <p:cNvSpPr>
              <a:spLocks noChangeArrowheads="1"/>
            </p:cNvSpPr>
            <p:nvPr/>
          </p:nvSpPr>
          <p:spPr bwMode="auto">
            <a:xfrm>
              <a:off x="1390821" y="4937918"/>
              <a:ext cx="25400"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06" name="Rectangle 134"/>
            <p:cNvSpPr>
              <a:spLocks noChangeArrowheads="1"/>
            </p:cNvSpPr>
            <p:nvPr/>
          </p:nvSpPr>
          <p:spPr bwMode="auto">
            <a:xfrm>
              <a:off x="13908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07" name="Rectangle 135"/>
            <p:cNvSpPr>
              <a:spLocks noChangeArrowheads="1"/>
            </p:cNvSpPr>
            <p:nvPr/>
          </p:nvSpPr>
          <p:spPr bwMode="auto">
            <a:xfrm>
              <a:off x="1327321" y="4937918"/>
              <a:ext cx="25400"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08" name="Rectangle 136"/>
            <p:cNvSpPr>
              <a:spLocks noChangeArrowheads="1"/>
            </p:cNvSpPr>
            <p:nvPr/>
          </p:nvSpPr>
          <p:spPr bwMode="auto">
            <a:xfrm>
              <a:off x="1327321" y="4937918"/>
              <a:ext cx="25400"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09" name="Rectangle 137"/>
            <p:cNvSpPr>
              <a:spLocks noChangeArrowheads="1"/>
            </p:cNvSpPr>
            <p:nvPr/>
          </p:nvSpPr>
          <p:spPr bwMode="auto">
            <a:xfrm>
              <a:off x="1263821" y="4937918"/>
              <a:ext cx="26987" cy="23812"/>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10" name="Rectangle 138"/>
            <p:cNvSpPr>
              <a:spLocks noChangeArrowheads="1"/>
            </p:cNvSpPr>
            <p:nvPr/>
          </p:nvSpPr>
          <p:spPr bwMode="auto">
            <a:xfrm>
              <a:off x="1263821" y="4937918"/>
              <a:ext cx="2698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grpSp>
      <p:grpSp>
        <p:nvGrpSpPr>
          <p:cNvPr id="224" name="Group 223"/>
          <p:cNvGrpSpPr/>
          <p:nvPr/>
        </p:nvGrpSpPr>
        <p:grpSpPr>
          <a:xfrm>
            <a:off x="10161117" y="4631906"/>
            <a:ext cx="1370538" cy="999418"/>
            <a:chOff x="9023596" y="1189794"/>
            <a:chExt cx="2003075" cy="1530412"/>
          </a:xfrm>
        </p:grpSpPr>
        <p:grpSp>
          <p:nvGrpSpPr>
            <p:cNvPr id="225" name="Group 224"/>
            <p:cNvGrpSpPr/>
            <p:nvPr/>
          </p:nvGrpSpPr>
          <p:grpSpPr>
            <a:xfrm>
              <a:off x="9023596" y="1749948"/>
              <a:ext cx="2003075" cy="970258"/>
              <a:chOff x="4961066" y="471190"/>
              <a:chExt cx="6797675" cy="2062351"/>
            </a:xfrm>
          </p:grpSpPr>
          <p:sp>
            <p:nvSpPr>
              <p:cNvPr id="326" name="Freeform 81"/>
              <p:cNvSpPr>
                <a:spLocks/>
              </p:cNvSpPr>
              <p:nvPr/>
            </p:nvSpPr>
            <p:spPr bwMode="auto">
              <a:xfrm>
                <a:off x="4961066" y="471190"/>
                <a:ext cx="6797675" cy="1989138"/>
              </a:xfrm>
              <a:custGeom>
                <a:avLst/>
                <a:gdLst>
                  <a:gd name="T0" fmla="*/ 1907 w 1907"/>
                  <a:gd name="T1" fmla="*/ 47 h 561"/>
                  <a:gd name="T2" fmla="*/ 1907 w 1907"/>
                  <a:gd name="T3" fmla="*/ 46 h 561"/>
                  <a:gd name="T4" fmla="*/ 1358 w 1907"/>
                  <a:gd name="T5" fmla="*/ 0 h 561"/>
                  <a:gd name="T6" fmla="*/ 550 w 1907"/>
                  <a:gd name="T7" fmla="*/ 0 h 561"/>
                  <a:gd name="T8" fmla="*/ 0 w 1907"/>
                  <a:gd name="T9" fmla="*/ 46 h 561"/>
                  <a:gd name="T10" fmla="*/ 0 w 1907"/>
                  <a:gd name="T11" fmla="*/ 46 h 561"/>
                  <a:gd name="T12" fmla="*/ 0 w 1907"/>
                  <a:gd name="T13" fmla="*/ 46 h 561"/>
                  <a:gd name="T14" fmla="*/ 0 w 1907"/>
                  <a:gd name="T15" fmla="*/ 74 h 561"/>
                  <a:gd name="T16" fmla="*/ 167 w 1907"/>
                  <a:gd name="T17" fmla="*/ 107 h 561"/>
                  <a:gd name="T18" fmla="*/ 166 w 1907"/>
                  <a:gd name="T19" fmla="*/ 147 h 561"/>
                  <a:gd name="T20" fmla="*/ 67 w 1907"/>
                  <a:gd name="T21" fmla="*/ 541 h 561"/>
                  <a:gd name="T22" fmla="*/ 68 w 1907"/>
                  <a:gd name="T23" fmla="*/ 561 h 561"/>
                  <a:gd name="T24" fmla="*/ 81 w 1907"/>
                  <a:gd name="T25" fmla="*/ 556 h 561"/>
                  <a:gd name="T26" fmla="*/ 195 w 1907"/>
                  <a:gd name="T27" fmla="*/ 159 h 561"/>
                  <a:gd name="T28" fmla="*/ 221 w 1907"/>
                  <a:gd name="T29" fmla="*/ 111 h 561"/>
                  <a:gd name="T30" fmla="*/ 550 w 1907"/>
                  <a:gd name="T31" fmla="*/ 120 h 561"/>
                  <a:gd name="T32" fmla="*/ 1358 w 1907"/>
                  <a:gd name="T33" fmla="*/ 120 h 561"/>
                  <a:gd name="T34" fmla="*/ 1686 w 1907"/>
                  <a:gd name="T35" fmla="*/ 111 h 561"/>
                  <a:gd name="T36" fmla="*/ 1712 w 1907"/>
                  <a:gd name="T37" fmla="*/ 159 h 561"/>
                  <a:gd name="T38" fmla="*/ 1826 w 1907"/>
                  <a:gd name="T39" fmla="*/ 556 h 561"/>
                  <a:gd name="T40" fmla="*/ 1839 w 1907"/>
                  <a:gd name="T41" fmla="*/ 561 h 561"/>
                  <a:gd name="T42" fmla="*/ 1841 w 1907"/>
                  <a:gd name="T43" fmla="*/ 541 h 561"/>
                  <a:gd name="T44" fmla="*/ 1741 w 1907"/>
                  <a:gd name="T45" fmla="*/ 147 h 561"/>
                  <a:gd name="T46" fmla="*/ 1740 w 1907"/>
                  <a:gd name="T47" fmla="*/ 107 h 561"/>
                  <a:gd name="T48" fmla="*/ 1907 w 1907"/>
                  <a:gd name="T49" fmla="*/ 74 h 561"/>
                  <a:gd name="T50" fmla="*/ 1907 w 1907"/>
                  <a:gd name="T51" fmla="*/ 73 h 561"/>
                  <a:gd name="T52" fmla="*/ 1907 w 1907"/>
                  <a:gd name="T53" fmla="*/ 4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07" h="561">
                    <a:moveTo>
                      <a:pt x="1907" y="47"/>
                    </a:moveTo>
                    <a:cubicBezTo>
                      <a:pt x="1907" y="47"/>
                      <a:pt x="1907" y="46"/>
                      <a:pt x="1907" y="46"/>
                    </a:cubicBezTo>
                    <a:cubicBezTo>
                      <a:pt x="1907" y="21"/>
                      <a:pt x="1660" y="0"/>
                      <a:pt x="1358" y="0"/>
                    </a:cubicBezTo>
                    <a:cubicBezTo>
                      <a:pt x="550" y="0"/>
                      <a:pt x="550" y="0"/>
                      <a:pt x="550" y="0"/>
                    </a:cubicBezTo>
                    <a:cubicBezTo>
                      <a:pt x="247" y="0"/>
                      <a:pt x="0" y="21"/>
                      <a:pt x="0" y="46"/>
                    </a:cubicBezTo>
                    <a:cubicBezTo>
                      <a:pt x="0" y="46"/>
                      <a:pt x="0" y="46"/>
                      <a:pt x="0" y="46"/>
                    </a:cubicBezTo>
                    <a:cubicBezTo>
                      <a:pt x="0" y="46"/>
                      <a:pt x="0" y="46"/>
                      <a:pt x="0" y="46"/>
                    </a:cubicBezTo>
                    <a:cubicBezTo>
                      <a:pt x="0" y="74"/>
                      <a:pt x="0" y="74"/>
                      <a:pt x="0" y="74"/>
                    </a:cubicBezTo>
                    <a:cubicBezTo>
                      <a:pt x="0" y="87"/>
                      <a:pt x="64" y="99"/>
                      <a:pt x="167" y="107"/>
                    </a:cubicBezTo>
                    <a:cubicBezTo>
                      <a:pt x="169" y="122"/>
                      <a:pt x="166" y="147"/>
                      <a:pt x="166" y="147"/>
                    </a:cubicBezTo>
                    <a:cubicBezTo>
                      <a:pt x="166" y="147"/>
                      <a:pt x="71" y="524"/>
                      <a:pt x="67" y="541"/>
                    </a:cubicBezTo>
                    <a:cubicBezTo>
                      <a:pt x="62" y="558"/>
                      <a:pt x="61" y="561"/>
                      <a:pt x="68" y="561"/>
                    </a:cubicBezTo>
                    <a:cubicBezTo>
                      <a:pt x="76" y="561"/>
                      <a:pt x="81" y="556"/>
                      <a:pt x="81" y="556"/>
                    </a:cubicBezTo>
                    <a:cubicBezTo>
                      <a:pt x="81" y="556"/>
                      <a:pt x="179" y="222"/>
                      <a:pt x="195" y="159"/>
                    </a:cubicBezTo>
                    <a:cubicBezTo>
                      <a:pt x="201" y="134"/>
                      <a:pt x="212" y="120"/>
                      <a:pt x="221" y="111"/>
                    </a:cubicBezTo>
                    <a:cubicBezTo>
                      <a:pt x="313" y="116"/>
                      <a:pt x="427" y="120"/>
                      <a:pt x="550" y="120"/>
                    </a:cubicBezTo>
                    <a:cubicBezTo>
                      <a:pt x="1358" y="120"/>
                      <a:pt x="1358" y="120"/>
                      <a:pt x="1358" y="120"/>
                    </a:cubicBezTo>
                    <a:cubicBezTo>
                      <a:pt x="1480" y="120"/>
                      <a:pt x="1594" y="116"/>
                      <a:pt x="1686" y="111"/>
                    </a:cubicBezTo>
                    <a:cubicBezTo>
                      <a:pt x="1696" y="120"/>
                      <a:pt x="1706" y="134"/>
                      <a:pt x="1712" y="159"/>
                    </a:cubicBezTo>
                    <a:cubicBezTo>
                      <a:pt x="1729" y="222"/>
                      <a:pt x="1826" y="556"/>
                      <a:pt x="1826" y="556"/>
                    </a:cubicBezTo>
                    <a:cubicBezTo>
                      <a:pt x="1826" y="556"/>
                      <a:pt x="1831" y="561"/>
                      <a:pt x="1839" y="561"/>
                    </a:cubicBezTo>
                    <a:cubicBezTo>
                      <a:pt x="1847" y="561"/>
                      <a:pt x="1846" y="558"/>
                      <a:pt x="1841" y="541"/>
                    </a:cubicBezTo>
                    <a:cubicBezTo>
                      <a:pt x="1836" y="524"/>
                      <a:pt x="1741" y="147"/>
                      <a:pt x="1741" y="147"/>
                    </a:cubicBezTo>
                    <a:cubicBezTo>
                      <a:pt x="1741" y="147"/>
                      <a:pt x="1739" y="122"/>
                      <a:pt x="1740" y="107"/>
                    </a:cubicBezTo>
                    <a:cubicBezTo>
                      <a:pt x="1843" y="99"/>
                      <a:pt x="1907" y="87"/>
                      <a:pt x="1907" y="74"/>
                    </a:cubicBezTo>
                    <a:cubicBezTo>
                      <a:pt x="1907" y="74"/>
                      <a:pt x="1907" y="73"/>
                      <a:pt x="1907" y="73"/>
                    </a:cubicBezTo>
                    <a:lnTo>
                      <a:pt x="1907" y="47"/>
                    </a:lnTo>
                    <a:close/>
                  </a:path>
                </a:pathLst>
              </a:custGeom>
              <a:solidFill>
                <a:srgbClr val="5C2D91"/>
              </a:solidFill>
              <a:ln>
                <a:noFill/>
              </a:ln>
            </p:spPr>
            <p:txBody>
              <a:bodyPr vert="horz" wrap="square" lIns="89617" tIns="44808" rIns="89617" bIns="44808" numCol="1" anchor="t" anchorCtr="0" compatLnSpc="1">
                <a:prstTxWarp prst="textNoShape">
                  <a:avLst/>
                </a:prstTxWarp>
              </a:bodyPr>
              <a:lstStyle/>
              <a:p>
                <a:pPr defTabSz="914016">
                  <a:defRPr/>
                </a:pPr>
                <a:endParaRPr lang="en-US" sz="1765" dirty="0">
                  <a:solidFill>
                    <a:schemeClr val="accent1">
                      <a:lumMod val="50000"/>
                    </a:schemeClr>
                  </a:solidFill>
                  <a:latin typeface="Segoe UI Semilight"/>
                </a:endParaRPr>
              </a:p>
            </p:txBody>
          </p:sp>
          <p:sp>
            <p:nvSpPr>
              <p:cNvPr id="327" name="Freeform 82"/>
              <p:cNvSpPr>
                <a:spLocks/>
              </p:cNvSpPr>
              <p:nvPr/>
            </p:nvSpPr>
            <p:spPr bwMode="auto">
              <a:xfrm>
                <a:off x="4961066" y="706328"/>
                <a:ext cx="6797675" cy="1827213"/>
              </a:xfrm>
              <a:custGeom>
                <a:avLst/>
                <a:gdLst>
                  <a:gd name="T0" fmla="*/ 1907 w 1907"/>
                  <a:gd name="T1" fmla="*/ 1 h 515"/>
                  <a:gd name="T2" fmla="*/ 1358 w 1907"/>
                  <a:gd name="T3" fmla="*/ 45 h 515"/>
                  <a:gd name="T4" fmla="*/ 550 w 1907"/>
                  <a:gd name="T5" fmla="*/ 45 h 515"/>
                  <a:gd name="T6" fmla="*/ 0 w 1907"/>
                  <a:gd name="T7" fmla="*/ 0 h 515"/>
                  <a:gd name="T8" fmla="*/ 0 w 1907"/>
                  <a:gd name="T9" fmla="*/ 0 h 515"/>
                  <a:gd name="T10" fmla="*/ 0 w 1907"/>
                  <a:gd name="T11" fmla="*/ 28 h 515"/>
                  <a:gd name="T12" fmla="*/ 167 w 1907"/>
                  <a:gd name="T13" fmla="*/ 61 h 515"/>
                  <a:gd name="T14" fmla="*/ 166 w 1907"/>
                  <a:gd name="T15" fmla="*/ 101 h 515"/>
                  <a:gd name="T16" fmla="*/ 67 w 1907"/>
                  <a:gd name="T17" fmla="*/ 495 h 515"/>
                  <a:gd name="T18" fmla="*/ 68 w 1907"/>
                  <a:gd name="T19" fmla="*/ 515 h 515"/>
                  <a:gd name="T20" fmla="*/ 81 w 1907"/>
                  <a:gd name="T21" fmla="*/ 510 h 515"/>
                  <a:gd name="T22" fmla="*/ 195 w 1907"/>
                  <a:gd name="T23" fmla="*/ 113 h 515"/>
                  <a:gd name="T24" fmla="*/ 221 w 1907"/>
                  <a:gd name="T25" fmla="*/ 65 h 515"/>
                  <a:gd name="T26" fmla="*/ 550 w 1907"/>
                  <a:gd name="T27" fmla="*/ 74 h 515"/>
                  <a:gd name="T28" fmla="*/ 1358 w 1907"/>
                  <a:gd name="T29" fmla="*/ 74 h 515"/>
                  <a:gd name="T30" fmla="*/ 1686 w 1907"/>
                  <a:gd name="T31" fmla="*/ 65 h 515"/>
                  <a:gd name="T32" fmla="*/ 1712 w 1907"/>
                  <a:gd name="T33" fmla="*/ 113 h 515"/>
                  <a:gd name="T34" fmla="*/ 1826 w 1907"/>
                  <a:gd name="T35" fmla="*/ 510 h 515"/>
                  <a:gd name="T36" fmla="*/ 1839 w 1907"/>
                  <a:gd name="T37" fmla="*/ 515 h 515"/>
                  <a:gd name="T38" fmla="*/ 1841 w 1907"/>
                  <a:gd name="T39" fmla="*/ 495 h 515"/>
                  <a:gd name="T40" fmla="*/ 1741 w 1907"/>
                  <a:gd name="T41" fmla="*/ 101 h 515"/>
                  <a:gd name="T42" fmla="*/ 1740 w 1907"/>
                  <a:gd name="T43" fmla="*/ 61 h 515"/>
                  <a:gd name="T44" fmla="*/ 1907 w 1907"/>
                  <a:gd name="T45" fmla="*/ 28 h 515"/>
                  <a:gd name="T46" fmla="*/ 1907 w 1907"/>
                  <a:gd name="T47" fmla="*/ 27 h 515"/>
                  <a:gd name="T48" fmla="*/ 1907 w 1907"/>
                  <a:gd name="T49" fmla="*/ 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7" h="515">
                    <a:moveTo>
                      <a:pt x="1907" y="1"/>
                    </a:moveTo>
                    <a:cubicBezTo>
                      <a:pt x="1896" y="25"/>
                      <a:pt x="1653" y="45"/>
                      <a:pt x="1358" y="45"/>
                    </a:cubicBezTo>
                    <a:cubicBezTo>
                      <a:pt x="550" y="45"/>
                      <a:pt x="550" y="45"/>
                      <a:pt x="550" y="45"/>
                    </a:cubicBezTo>
                    <a:cubicBezTo>
                      <a:pt x="247" y="45"/>
                      <a:pt x="0" y="25"/>
                      <a:pt x="0" y="0"/>
                    </a:cubicBezTo>
                    <a:cubicBezTo>
                      <a:pt x="0" y="0"/>
                      <a:pt x="0" y="0"/>
                      <a:pt x="0" y="0"/>
                    </a:cubicBezTo>
                    <a:cubicBezTo>
                      <a:pt x="0" y="28"/>
                      <a:pt x="0" y="28"/>
                      <a:pt x="0" y="28"/>
                    </a:cubicBezTo>
                    <a:cubicBezTo>
                      <a:pt x="0" y="41"/>
                      <a:pt x="64" y="53"/>
                      <a:pt x="167" y="61"/>
                    </a:cubicBezTo>
                    <a:cubicBezTo>
                      <a:pt x="169" y="76"/>
                      <a:pt x="166" y="101"/>
                      <a:pt x="166" y="101"/>
                    </a:cubicBezTo>
                    <a:cubicBezTo>
                      <a:pt x="166" y="101"/>
                      <a:pt x="71" y="478"/>
                      <a:pt x="67" y="495"/>
                    </a:cubicBezTo>
                    <a:cubicBezTo>
                      <a:pt x="62" y="512"/>
                      <a:pt x="61" y="515"/>
                      <a:pt x="68" y="515"/>
                    </a:cubicBezTo>
                    <a:cubicBezTo>
                      <a:pt x="76" y="515"/>
                      <a:pt x="81" y="510"/>
                      <a:pt x="81" y="510"/>
                    </a:cubicBezTo>
                    <a:cubicBezTo>
                      <a:pt x="81" y="510"/>
                      <a:pt x="179" y="176"/>
                      <a:pt x="195" y="113"/>
                    </a:cubicBezTo>
                    <a:cubicBezTo>
                      <a:pt x="201" y="88"/>
                      <a:pt x="212" y="74"/>
                      <a:pt x="221" y="65"/>
                    </a:cubicBezTo>
                    <a:cubicBezTo>
                      <a:pt x="313" y="70"/>
                      <a:pt x="427" y="74"/>
                      <a:pt x="550" y="74"/>
                    </a:cubicBezTo>
                    <a:cubicBezTo>
                      <a:pt x="1358" y="74"/>
                      <a:pt x="1358" y="74"/>
                      <a:pt x="1358" y="74"/>
                    </a:cubicBezTo>
                    <a:cubicBezTo>
                      <a:pt x="1480" y="74"/>
                      <a:pt x="1594" y="70"/>
                      <a:pt x="1686" y="65"/>
                    </a:cubicBezTo>
                    <a:cubicBezTo>
                      <a:pt x="1696" y="74"/>
                      <a:pt x="1706" y="88"/>
                      <a:pt x="1712" y="113"/>
                    </a:cubicBezTo>
                    <a:cubicBezTo>
                      <a:pt x="1729" y="176"/>
                      <a:pt x="1826" y="510"/>
                      <a:pt x="1826" y="510"/>
                    </a:cubicBezTo>
                    <a:cubicBezTo>
                      <a:pt x="1826" y="510"/>
                      <a:pt x="1831" y="515"/>
                      <a:pt x="1839" y="515"/>
                    </a:cubicBezTo>
                    <a:cubicBezTo>
                      <a:pt x="1847" y="515"/>
                      <a:pt x="1846" y="512"/>
                      <a:pt x="1841" y="495"/>
                    </a:cubicBezTo>
                    <a:cubicBezTo>
                      <a:pt x="1836" y="478"/>
                      <a:pt x="1741" y="101"/>
                      <a:pt x="1741" y="101"/>
                    </a:cubicBezTo>
                    <a:cubicBezTo>
                      <a:pt x="1741" y="101"/>
                      <a:pt x="1739" y="76"/>
                      <a:pt x="1740" y="61"/>
                    </a:cubicBezTo>
                    <a:cubicBezTo>
                      <a:pt x="1843" y="53"/>
                      <a:pt x="1907" y="41"/>
                      <a:pt x="1907" y="28"/>
                    </a:cubicBezTo>
                    <a:cubicBezTo>
                      <a:pt x="1907" y="28"/>
                      <a:pt x="1907" y="27"/>
                      <a:pt x="1907" y="27"/>
                    </a:cubicBezTo>
                    <a:lnTo>
                      <a:pt x="1907" y="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dirty="0">
                  <a:solidFill>
                    <a:schemeClr val="accent1">
                      <a:lumMod val="50000"/>
                    </a:schemeClr>
                  </a:solidFill>
                  <a:latin typeface="Segoe UI Semilight"/>
                </a:endParaRPr>
              </a:p>
            </p:txBody>
          </p:sp>
        </p:grpSp>
        <p:grpSp>
          <p:nvGrpSpPr>
            <p:cNvPr id="226" name="Group 225"/>
            <p:cNvGrpSpPr/>
            <p:nvPr/>
          </p:nvGrpSpPr>
          <p:grpSpPr>
            <a:xfrm>
              <a:off x="9505398" y="1501280"/>
              <a:ext cx="722732" cy="345784"/>
              <a:chOff x="4765676" y="2781300"/>
              <a:chExt cx="1633538" cy="838200"/>
            </a:xfrm>
          </p:grpSpPr>
          <p:sp>
            <p:nvSpPr>
              <p:cNvPr id="274" name="Freeform 6"/>
              <p:cNvSpPr>
                <a:spLocks/>
              </p:cNvSpPr>
              <p:nvPr/>
            </p:nvSpPr>
            <p:spPr bwMode="auto">
              <a:xfrm>
                <a:off x="4765676" y="3097213"/>
                <a:ext cx="604838" cy="403225"/>
              </a:xfrm>
              <a:custGeom>
                <a:avLst/>
                <a:gdLst>
                  <a:gd name="T0" fmla="*/ 495 w 619"/>
                  <a:gd name="T1" fmla="*/ 376 h 408"/>
                  <a:gd name="T2" fmla="*/ 453 w 619"/>
                  <a:gd name="T3" fmla="*/ 408 h 408"/>
                  <a:gd name="T4" fmla="*/ 26 w 619"/>
                  <a:gd name="T5" fmla="*/ 408 h 408"/>
                  <a:gd name="T6" fmla="*/ 5 w 619"/>
                  <a:gd name="T7" fmla="*/ 376 h 408"/>
                  <a:gd name="T8" fmla="*/ 124 w 619"/>
                  <a:gd name="T9" fmla="*/ 32 h 408"/>
                  <a:gd name="T10" fmla="*/ 166 w 619"/>
                  <a:gd name="T11" fmla="*/ 0 h 408"/>
                  <a:gd name="T12" fmla="*/ 593 w 619"/>
                  <a:gd name="T13" fmla="*/ 0 h 408"/>
                  <a:gd name="T14" fmla="*/ 613 w 619"/>
                  <a:gd name="T15" fmla="*/ 32 h 408"/>
                  <a:gd name="T16" fmla="*/ 495 w 619"/>
                  <a:gd name="T17" fmla="*/ 37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9" h="408">
                    <a:moveTo>
                      <a:pt x="495" y="376"/>
                    </a:moveTo>
                    <a:cubicBezTo>
                      <a:pt x="489" y="393"/>
                      <a:pt x="470" y="408"/>
                      <a:pt x="453" y="408"/>
                    </a:cubicBezTo>
                    <a:cubicBezTo>
                      <a:pt x="26" y="408"/>
                      <a:pt x="26" y="408"/>
                      <a:pt x="26" y="408"/>
                    </a:cubicBezTo>
                    <a:cubicBezTo>
                      <a:pt x="9" y="408"/>
                      <a:pt x="0" y="393"/>
                      <a:pt x="5" y="376"/>
                    </a:cubicBezTo>
                    <a:cubicBezTo>
                      <a:pt x="124" y="32"/>
                      <a:pt x="124" y="32"/>
                      <a:pt x="124" y="32"/>
                    </a:cubicBezTo>
                    <a:cubicBezTo>
                      <a:pt x="130" y="15"/>
                      <a:pt x="149" y="0"/>
                      <a:pt x="166" y="0"/>
                    </a:cubicBezTo>
                    <a:cubicBezTo>
                      <a:pt x="593" y="0"/>
                      <a:pt x="593" y="0"/>
                      <a:pt x="593" y="0"/>
                    </a:cubicBezTo>
                    <a:cubicBezTo>
                      <a:pt x="610" y="0"/>
                      <a:pt x="619" y="15"/>
                      <a:pt x="613" y="32"/>
                    </a:cubicBezTo>
                    <a:lnTo>
                      <a:pt x="495" y="37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75" name="Freeform 7"/>
              <p:cNvSpPr>
                <a:spLocks/>
              </p:cNvSpPr>
              <p:nvPr/>
            </p:nvSpPr>
            <p:spPr bwMode="auto">
              <a:xfrm>
                <a:off x="4830763" y="2786063"/>
                <a:ext cx="1238250" cy="757238"/>
              </a:xfrm>
              <a:custGeom>
                <a:avLst/>
                <a:gdLst>
                  <a:gd name="T0" fmla="*/ 1268 w 1269"/>
                  <a:gd name="T1" fmla="*/ 751 h 768"/>
                  <a:gd name="T2" fmla="*/ 1254 w 1269"/>
                  <a:gd name="T3" fmla="*/ 768 h 768"/>
                  <a:gd name="T4" fmla="*/ 140 w 1269"/>
                  <a:gd name="T5" fmla="*/ 768 h 768"/>
                  <a:gd name="T6" fmla="*/ 120 w 1269"/>
                  <a:gd name="T7" fmla="*/ 751 h 768"/>
                  <a:gd name="T8" fmla="*/ 1 w 1269"/>
                  <a:gd name="T9" fmla="*/ 17 h 768"/>
                  <a:gd name="T10" fmla="*/ 15 w 1269"/>
                  <a:gd name="T11" fmla="*/ 0 h 768"/>
                  <a:gd name="T12" fmla="*/ 1130 w 1269"/>
                  <a:gd name="T13" fmla="*/ 0 h 768"/>
                  <a:gd name="T14" fmla="*/ 1149 w 1269"/>
                  <a:gd name="T15" fmla="*/ 17 h 768"/>
                  <a:gd name="T16" fmla="*/ 1268 w 1269"/>
                  <a:gd name="T17" fmla="*/ 75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9" h="768">
                    <a:moveTo>
                      <a:pt x="1268" y="751"/>
                    </a:moveTo>
                    <a:cubicBezTo>
                      <a:pt x="1269" y="760"/>
                      <a:pt x="1263" y="768"/>
                      <a:pt x="1254" y="768"/>
                    </a:cubicBezTo>
                    <a:cubicBezTo>
                      <a:pt x="140" y="768"/>
                      <a:pt x="140" y="768"/>
                      <a:pt x="140" y="768"/>
                    </a:cubicBezTo>
                    <a:cubicBezTo>
                      <a:pt x="130" y="768"/>
                      <a:pt x="122" y="760"/>
                      <a:pt x="120" y="751"/>
                    </a:cubicBezTo>
                    <a:cubicBezTo>
                      <a:pt x="1" y="17"/>
                      <a:pt x="1" y="17"/>
                      <a:pt x="1" y="17"/>
                    </a:cubicBezTo>
                    <a:cubicBezTo>
                      <a:pt x="0" y="8"/>
                      <a:pt x="6" y="0"/>
                      <a:pt x="15" y="0"/>
                    </a:cubicBezTo>
                    <a:cubicBezTo>
                      <a:pt x="1130" y="0"/>
                      <a:pt x="1130" y="0"/>
                      <a:pt x="1130" y="0"/>
                    </a:cubicBezTo>
                    <a:cubicBezTo>
                      <a:pt x="1139" y="0"/>
                      <a:pt x="1147" y="8"/>
                      <a:pt x="1149" y="17"/>
                    </a:cubicBezTo>
                    <a:lnTo>
                      <a:pt x="1268" y="7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76" name="Freeform 8"/>
              <p:cNvSpPr>
                <a:spLocks/>
              </p:cNvSpPr>
              <p:nvPr/>
            </p:nvSpPr>
            <p:spPr bwMode="auto">
              <a:xfrm>
                <a:off x="4827588" y="2781300"/>
                <a:ext cx="1244600" cy="766763"/>
              </a:xfrm>
              <a:custGeom>
                <a:avLst/>
                <a:gdLst>
                  <a:gd name="T0" fmla="*/ 1271 w 1275"/>
                  <a:gd name="T1" fmla="*/ 755 h 776"/>
                  <a:gd name="T2" fmla="*/ 1267 w 1275"/>
                  <a:gd name="T3" fmla="*/ 755 h 776"/>
                  <a:gd name="T4" fmla="*/ 1267 w 1275"/>
                  <a:gd name="T5" fmla="*/ 758 h 776"/>
                  <a:gd name="T6" fmla="*/ 1264 w 1275"/>
                  <a:gd name="T7" fmla="*/ 765 h 776"/>
                  <a:gd name="T8" fmla="*/ 1257 w 1275"/>
                  <a:gd name="T9" fmla="*/ 768 h 776"/>
                  <a:gd name="T10" fmla="*/ 143 w 1275"/>
                  <a:gd name="T11" fmla="*/ 768 h 776"/>
                  <a:gd name="T12" fmla="*/ 133 w 1275"/>
                  <a:gd name="T13" fmla="*/ 764 h 776"/>
                  <a:gd name="T14" fmla="*/ 127 w 1275"/>
                  <a:gd name="T15" fmla="*/ 754 h 776"/>
                  <a:gd name="T16" fmla="*/ 8 w 1275"/>
                  <a:gd name="T17" fmla="*/ 21 h 776"/>
                  <a:gd name="T18" fmla="*/ 8 w 1275"/>
                  <a:gd name="T19" fmla="*/ 21 h 776"/>
                  <a:gd name="T20" fmla="*/ 8 w 1275"/>
                  <a:gd name="T21" fmla="*/ 19 h 776"/>
                  <a:gd name="T22" fmla="*/ 11 w 1275"/>
                  <a:gd name="T23" fmla="*/ 11 h 776"/>
                  <a:gd name="T24" fmla="*/ 18 w 1275"/>
                  <a:gd name="T25" fmla="*/ 8 h 776"/>
                  <a:gd name="T26" fmla="*/ 1133 w 1275"/>
                  <a:gd name="T27" fmla="*/ 8 h 776"/>
                  <a:gd name="T28" fmla="*/ 1142 w 1275"/>
                  <a:gd name="T29" fmla="*/ 12 h 776"/>
                  <a:gd name="T30" fmla="*/ 1148 w 1275"/>
                  <a:gd name="T31" fmla="*/ 22 h 776"/>
                  <a:gd name="T32" fmla="*/ 1148 w 1275"/>
                  <a:gd name="T33" fmla="*/ 22 h 776"/>
                  <a:gd name="T34" fmla="*/ 1267 w 1275"/>
                  <a:gd name="T35" fmla="*/ 756 h 776"/>
                  <a:gd name="T36" fmla="*/ 1267 w 1275"/>
                  <a:gd name="T37" fmla="*/ 755 h 776"/>
                  <a:gd name="T38" fmla="*/ 1271 w 1275"/>
                  <a:gd name="T39" fmla="*/ 755 h 776"/>
                  <a:gd name="T40" fmla="*/ 1275 w 1275"/>
                  <a:gd name="T41" fmla="*/ 754 h 776"/>
                  <a:gd name="T42" fmla="*/ 1156 w 1275"/>
                  <a:gd name="T43" fmla="*/ 21 h 776"/>
                  <a:gd name="T44" fmla="*/ 1156 w 1275"/>
                  <a:gd name="T45" fmla="*/ 21 h 776"/>
                  <a:gd name="T46" fmla="*/ 1148 w 1275"/>
                  <a:gd name="T47" fmla="*/ 6 h 776"/>
                  <a:gd name="T48" fmla="*/ 1133 w 1275"/>
                  <a:gd name="T49" fmla="*/ 0 h 776"/>
                  <a:gd name="T50" fmla="*/ 18 w 1275"/>
                  <a:gd name="T51" fmla="*/ 0 h 776"/>
                  <a:gd name="T52" fmla="*/ 5 w 1275"/>
                  <a:gd name="T53" fmla="*/ 6 h 776"/>
                  <a:gd name="T54" fmla="*/ 0 w 1275"/>
                  <a:gd name="T55" fmla="*/ 19 h 776"/>
                  <a:gd name="T56" fmla="*/ 1 w 1275"/>
                  <a:gd name="T57" fmla="*/ 22 h 776"/>
                  <a:gd name="T58" fmla="*/ 1 w 1275"/>
                  <a:gd name="T59" fmla="*/ 22 h 776"/>
                  <a:gd name="T60" fmla="*/ 119 w 1275"/>
                  <a:gd name="T61" fmla="*/ 755 h 776"/>
                  <a:gd name="T62" fmla="*/ 127 w 1275"/>
                  <a:gd name="T63" fmla="*/ 770 h 776"/>
                  <a:gd name="T64" fmla="*/ 143 w 1275"/>
                  <a:gd name="T65" fmla="*/ 776 h 776"/>
                  <a:gd name="T66" fmla="*/ 1257 w 1275"/>
                  <a:gd name="T67" fmla="*/ 776 h 776"/>
                  <a:gd name="T68" fmla="*/ 1270 w 1275"/>
                  <a:gd name="T69" fmla="*/ 770 h 776"/>
                  <a:gd name="T70" fmla="*/ 1275 w 1275"/>
                  <a:gd name="T71" fmla="*/ 758 h 776"/>
                  <a:gd name="T72" fmla="*/ 1275 w 1275"/>
                  <a:gd name="T73" fmla="*/ 754 h 776"/>
                  <a:gd name="T74" fmla="*/ 1275 w 1275"/>
                  <a:gd name="T75" fmla="*/ 754 h 776"/>
                  <a:gd name="T76" fmla="*/ 1271 w 1275"/>
                  <a:gd name="T77" fmla="*/ 75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5" h="776">
                    <a:moveTo>
                      <a:pt x="1271" y="755"/>
                    </a:moveTo>
                    <a:cubicBezTo>
                      <a:pt x="1267" y="755"/>
                      <a:pt x="1267" y="755"/>
                      <a:pt x="1267" y="755"/>
                    </a:cubicBezTo>
                    <a:cubicBezTo>
                      <a:pt x="1267" y="756"/>
                      <a:pt x="1267" y="757"/>
                      <a:pt x="1267" y="758"/>
                    </a:cubicBezTo>
                    <a:cubicBezTo>
                      <a:pt x="1267" y="761"/>
                      <a:pt x="1266" y="763"/>
                      <a:pt x="1264" y="765"/>
                    </a:cubicBezTo>
                    <a:cubicBezTo>
                      <a:pt x="1262" y="767"/>
                      <a:pt x="1260" y="768"/>
                      <a:pt x="1257" y="768"/>
                    </a:cubicBezTo>
                    <a:cubicBezTo>
                      <a:pt x="143" y="768"/>
                      <a:pt x="143" y="768"/>
                      <a:pt x="143" y="768"/>
                    </a:cubicBezTo>
                    <a:cubicBezTo>
                      <a:pt x="139" y="768"/>
                      <a:pt x="136" y="766"/>
                      <a:pt x="133" y="764"/>
                    </a:cubicBezTo>
                    <a:cubicBezTo>
                      <a:pt x="130" y="761"/>
                      <a:pt x="128" y="758"/>
                      <a:pt x="127" y="754"/>
                    </a:cubicBezTo>
                    <a:cubicBezTo>
                      <a:pt x="8" y="21"/>
                      <a:pt x="8" y="21"/>
                      <a:pt x="8" y="21"/>
                    </a:cubicBezTo>
                    <a:cubicBezTo>
                      <a:pt x="8" y="21"/>
                      <a:pt x="8" y="21"/>
                      <a:pt x="8" y="21"/>
                    </a:cubicBezTo>
                    <a:cubicBezTo>
                      <a:pt x="8" y="20"/>
                      <a:pt x="8" y="19"/>
                      <a:pt x="8" y="19"/>
                    </a:cubicBezTo>
                    <a:cubicBezTo>
                      <a:pt x="8" y="16"/>
                      <a:pt x="9" y="13"/>
                      <a:pt x="11" y="11"/>
                    </a:cubicBezTo>
                    <a:cubicBezTo>
                      <a:pt x="13" y="9"/>
                      <a:pt x="15" y="8"/>
                      <a:pt x="18" y="8"/>
                    </a:cubicBezTo>
                    <a:cubicBezTo>
                      <a:pt x="1133" y="8"/>
                      <a:pt x="1133" y="8"/>
                      <a:pt x="1133" y="8"/>
                    </a:cubicBezTo>
                    <a:cubicBezTo>
                      <a:pt x="1136" y="8"/>
                      <a:pt x="1139" y="10"/>
                      <a:pt x="1142" y="12"/>
                    </a:cubicBezTo>
                    <a:cubicBezTo>
                      <a:pt x="1145" y="15"/>
                      <a:pt x="1147" y="19"/>
                      <a:pt x="1148" y="22"/>
                    </a:cubicBezTo>
                    <a:cubicBezTo>
                      <a:pt x="1148" y="22"/>
                      <a:pt x="1148" y="22"/>
                      <a:pt x="1148" y="22"/>
                    </a:cubicBezTo>
                    <a:cubicBezTo>
                      <a:pt x="1267" y="756"/>
                      <a:pt x="1267" y="756"/>
                      <a:pt x="1267" y="756"/>
                    </a:cubicBezTo>
                    <a:cubicBezTo>
                      <a:pt x="1267" y="755"/>
                      <a:pt x="1267" y="755"/>
                      <a:pt x="1267" y="755"/>
                    </a:cubicBezTo>
                    <a:cubicBezTo>
                      <a:pt x="1271" y="755"/>
                      <a:pt x="1271" y="755"/>
                      <a:pt x="1271" y="755"/>
                    </a:cubicBezTo>
                    <a:cubicBezTo>
                      <a:pt x="1275" y="754"/>
                      <a:pt x="1275" y="754"/>
                      <a:pt x="1275" y="754"/>
                    </a:cubicBezTo>
                    <a:cubicBezTo>
                      <a:pt x="1156" y="21"/>
                      <a:pt x="1156" y="21"/>
                      <a:pt x="1156" y="21"/>
                    </a:cubicBezTo>
                    <a:cubicBezTo>
                      <a:pt x="1156" y="21"/>
                      <a:pt x="1156" y="21"/>
                      <a:pt x="1156" y="21"/>
                    </a:cubicBezTo>
                    <a:cubicBezTo>
                      <a:pt x="1155" y="15"/>
                      <a:pt x="1152" y="10"/>
                      <a:pt x="1148" y="6"/>
                    </a:cubicBezTo>
                    <a:cubicBezTo>
                      <a:pt x="1144" y="3"/>
                      <a:pt x="1138" y="0"/>
                      <a:pt x="1133" y="0"/>
                    </a:cubicBezTo>
                    <a:cubicBezTo>
                      <a:pt x="18" y="0"/>
                      <a:pt x="18" y="0"/>
                      <a:pt x="18" y="0"/>
                    </a:cubicBezTo>
                    <a:cubicBezTo>
                      <a:pt x="13" y="0"/>
                      <a:pt x="8" y="2"/>
                      <a:pt x="5" y="6"/>
                    </a:cubicBezTo>
                    <a:cubicBezTo>
                      <a:pt x="2" y="9"/>
                      <a:pt x="0" y="14"/>
                      <a:pt x="0" y="19"/>
                    </a:cubicBezTo>
                    <a:cubicBezTo>
                      <a:pt x="0" y="20"/>
                      <a:pt x="0" y="21"/>
                      <a:pt x="1" y="22"/>
                    </a:cubicBezTo>
                    <a:cubicBezTo>
                      <a:pt x="1" y="22"/>
                      <a:pt x="1" y="22"/>
                      <a:pt x="1" y="22"/>
                    </a:cubicBezTo>
                    <a:cubicBezTo>
                      <a:pt x="119" y="755"/>
                      <a:pt x="119" y="755"/>
                      <a:pt x="119" y="755"/>
                    </a:cubicBezTo>
                    <a:cubicBezTo>
                      <a:pt x="120" y="761"/>
                      <a:pt x="123" y="766"/>
                      <a:pt x="127" y="770"/>
                    </a:cubicBezTo>
                    <a:cubicBezTo>
                      <a:pt x="131" y="773"/>
                      <a:pt x="137" y="776"/>
                      <a:pt x="143" y="776"/>
                    </a:cubicBezTo>
                    <a:cubicBezTo>
                      <a:pt x="1257" y="776"/>
                      <a:pt x="1257" y="776"/>
                      <a:pt x="1257" y="776"/>
                    </a:cubicBezTo>
                    <a:cubicBezTo>
                      <a:pt x="1262" y="776"/>
                      <a:pt x="1267" y="774"/>
                      <a:pt x="1270" y="770"/>
                    </a:cubicBezTo>
                    <a:cubicBezTo>
                      <a:pt x="1273" y="767"/>
                      <a:pt x="1275" y="762"/>
                      <a:pt x="1275" y="758"/>
                    </a:cubicBezTo>
                    <a:cubicBezTo>
                      <a:pt x="1275" y="756"/>
                      <a:pt x="1275" y="755"/>
                      <a:pt x="1275" y="754"/>
                    </a:cubicBezTo>
                    <a:cubicBezTo>
                      <a:pt x="1275" y="754"/>
                      <a:pt x="1275" y="754"/>
                      <a:pt x="1275" y="754"/>
                    </a:cubicBezTo>
                    <a:lnTo>
                      <a:pt x="1271" y="755"/>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77" name="Freeform 9"/>
              <p:cNvSpPr>
                <a:spLocks/>
              </p:cNvSpPr>
              <p:nvPr/>
            </p:nvSpPr>
            <p:spPr bwMode="auto">
              <a:xfrm>
                <a:off x="5943601" y="3132138"/>
                <a:ext cx="34925" cy="31750"/>
              </a:xfrm>
              <a:custGeom>
                <a:avLst/>
                <a:gdLst>
                  <a:gd name="T0" fmla="*/ 19 w 22"/>
                  <a:gd name="T1" fmla="*/ 0 h 20"/>
                  <a:gd name="T2" fmla="*/ 0 w 22"/>
                  <a:gd name="T3" fmla="*/ 4 h 20"/>
                  <a:gd name="T4" fmla="*/ 2 w 22"/>
                  <a:gd name="T5" fmla="*/ 18 h 20"/>
                  <a:gd name="T6" fmla="*/ 22 w 22"/>
                  <a:gd name="T7" fmla="*/ 20 h 20"/>
                  <a:gd name="T8" fmla="*/ 19 w 22"/>
                  <a:gd name="T9" fmla="*/ 0 h 20"/>
                </a:gdLst>
                <a:ahLst/>
                <a:cxnLst>
                  <a:cxn ang="0">
                    <a:pos x="T0" y="T1"/>
                  </a:cxn>
                  <a:cxn ang="0">
                    <a:pos x="T2" y="T3"/>
                  </a:cxn>
                  <a:cxn ang="0">
                    <a:pos x="T4" y="T5"/>
                  </a:cxn>
                  <a:cxn ang="0">
                    <a:pos x="T6" y="T7"/>
                  </a:cxn>
                  <a:cxn ang="0">
                    <a:pos x="T8" y="T9"/>
                  </a:cxn>
                </a:cxnLst>
                <a:rect l="0" t="0" r="r" b="b"/>
                <a:pathLst>
                  <a:path w="22" h="20">
                    <a:moveTo>
                      <a:pt x="19" y="0"/>
                    </a:moveTo>
                    <a:lnTo>
                      <a:pt x="0" y="4"/>
                    </a:lnTo>
                    <a:lnTo>
                      <a:pt x="2" y="18"/>
                    </a:lnTo>
                    <a:lnTo>
                      <a:pt x="22" y="20"/>
                    </a:lnTo>
                    <a:lnTo>
                      <a:pt x="1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78" name="Freeform 10"/>
              <p:cNvSpPr>
                <a:spLocks/>
              </p:cNvSpPr>
              <p:nvPr/>
            </p:nvSpPr>
            <p:spPr bwMode="auto">
              <a:xfrm>
                <a:off x="4937126" y="3452813"/>
                <a:ext cx="392113" cy="90488"/>
              </a:xfrm>
              <a:custGeom>
                <a:avLst/>
                <a:gdLst>
                  <a:gd name="T0" fmla="*/ 0 w 402"/>
                  <a:gd name="T1" fmla="*/ 0 h 92"/>
                  <a:gd name="T2" fmla="*/ 12 w 402"/>
                  <a:gd name="T3" fmla="*/ 78 h 92"/>
                  <a:gd name="T4" fmla="*/ 29 w 402"/>
                  <a:gd name="T5" fmla="*/ 92 h 92"/>
                  <a:gd name="T6" fmla="*/ 402 w 402"/>
                  <a:gd name="T7" fmla="*/ 92 h 92"/>
                  <a:gd name="T8" fmla="*/ 154 w 402"/>
                  <a:gd name="T9" fmla="*/ 21 h 92"/>
                  <a:gd name="T10" fmla="*/ 0 w 402"/>
                  <a:gd name="T11" fmla="*/ 0 h 92"/>
                </a:gdLst>
                <a:ahLst/>
                <a:cxnLst>
                  <a:cxn ang="0">
                    <a:pos x="T0" y="T1"/>
                  </a:cxn>
                  <a:cxn ang="0">
                    <a:pos x="T2" y="T3"/>
                  </a:cxn>
                  <a:cxn ang="0">
                    <a:pos x="T4" y="T5"/>
                  </a:cxn>
                  <a:cxn ang="0">
                    <a:pos x="T6" y="T7"/>
                  </a:cxn>
                  <a:cxn ang="0">
                    <a:pos x="T8" y="T9"/>
                  </a:cxn>
                  <a:cxn ang="0">
                    <a:pos x="T10" y="T11"/>
                  </a:cxn>
                </a:cxnLst>
                <a:rect l="0" t="0" r="r" b="b"/>
                <a:pathLst>
                  <a:path w="402" h="92">
                    <a:moveTo>
                      <a:pt x="0" y="0"/>
                    </a:moveTo>
                    <a:cubicBezTo>
                      <a:pt x="12" y="78"/>
                      <a:pt x="12" y="78"/>
                      <a:pt x="12" y="78"/>
                    </a:cubicBezTo>
                    <a:cubicBezTo>
                      <a:pt x="14" y="86"/>
                      <a:pt x="20" y="92"/>
                      <a:pt x="29" y="92"/>
                    </a:cubicBezTo>
                    <a:cubicBezTo>
                      <a:pt x="402" y="92"/>
                      <a:pt x="402" y="92"/>
                      <a:pt x="402" y="92"/>
                    </a:cubicBezTo>
                    <a:cubicBezTo>
                      <a:pt x="154" y="21"/>
                      <a:pt x="154" y="21"/>
                      <a:pt x="154" y="21"/>
                    </a:cubicBezTo>
                    <a:lnTo>
                      <a:pt x="0" y="0"/>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79" name="Freeform 11"/>
              <p:cNvSpPr>
                <a:spLocks/>
              </p:cNvSpPr>
              <p:nvPr/>
            </p:nvSpPr>
            <p:spPr bwMode="auto">
              <a:xfrm>
                <a:off x="4937126" y="3463925"/>
                <a:ext cx="1462088" cy="155575"/>
              </a:xfrm>
              <a:custGeom>
                <a:avLst/>
                <a:gdLst>
                  <a:gd name="T0" fmla="*/ 1494 w 1498"/>
                  <a:gd name="T1" fmla="*/ 156 h 156"/>
                  <a:gd name="T2" fmla="*/ 375 w 1498"/>
                  <a:gd name="T3" fmla="*/ 156 h 156"/>
                  <a:gd name="T4" fmla="*/ 348 w 1498"/>
                  <a:gd name="T5" fmla="*/ 150 h 156"/>
                  <a:gd name="T6" fmla="*/ 0 w 1498"/>
                  <a:gd name="T7" fmla="*/ 0 h 156"/>
                  <a:gd name="T8" fmla="*/ 1153 w 1498"/>
                  <a:gd name="T9" fmla="*/ 0 h 156"/>
                  <a:gd name="T10" fmla="*/ 1498 w 1498"/>
                  <a:gd name="T11" fmla="*/ 137 h 156"/>
                  <a:gd name="T12" fmla="*/ 1498 w 1498"/>
                  <a:gd name="T13" fmla="*/ 152 h 156"/>
                  <a:gd name="T14" fmla="*/ 1494 w 149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8" h="156">
                    <a:moveTo>
                      <a:pt x="1494" y="156"/>
                    </a:moveTo>
                    <a:cubicBezTo>
                      <a:pt x="375" y="156"/>
                      <a:pt x="375" y="156"/>
                      <a:pt x="375" y="156"/>
                    </a:cubicBezTo>
                    <a:cubicBezTo>
                      <a:pt x="366" y="156"/>
                      <a:pt x="357" y="154"/>
                      <a:pt x="348" y="150"/>
                    </a:cubicBezTo>
                    <a:cubicBezTo>
                      <a:pt x="0" y="0"/>
                      <a:pt x="0" y="0"/>
                      <a:pt x="0" y="0"/>
                    </a:cubicBezTo>
                    <a:cubicBezTo>
                      <a:pt x="1153" y="0"/>
                      <a:pt x="1153" y="0"/>
                      <a:pt x="1153" y="0"/>
                    </a:cubicBezTo>
                    <a:cubicBezTo>
                      <a:pt x="1498" y="137"/>
                      <a:pt x="1498" y="137"/>
                      <a:pt x="1498" y="137"/>
                    </a:cubicBezTo>
                    <a:cubicBezTo>
                      <a:pt x="1498" y="137"/>
                      <a:pt x="1498" y="150"/>
                      <a:pt x="1498" y="152"/>
                    </a:cubicBezTo>
                    <a:cubicBezTo>
                      <a:pt x="1498" y="154"/>
                      <a:pt x="1496" y="156"/>
                      <a:pt x="1494" y="156"/>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80" name="Freeform 12"/>
              <p:cNvSpPr>
                <a:spLocks/>
              </p:cNvSpPr>
              <p:nvPr/>
            </p:nvSpPr>
            <p:spPr bwMode="auto">
              <a:xfrm>
                <a:off x="4924426" y="2863850"/>
                <a:ext cx="1050925" cy="588963"/>
              </a:xfrm>
              <a:custGeom>
                <a:avLst/>
                <a:gdLst>
                  <a:gd name="T0" fmla="*/ 57 w 662"/>
                  <a:gd name="T1" fmla="*/ 371 h 371"/>
                  <a:gd name="T2" fmla="*/ 57 w 662"/>
                  <a:gd name="T3" fmla="*/ 371 h 371"/>
                  <a:gd name="T4" fmla="*/ 662 w 662"/>
                  <a:gd name="T5" fmla="*/ 371 h 371"/>
                  <a:gd name="T6" fmla="*/ 608 w 662"/>
                  <a:gd name="T7" fmla="*/ 0 h 371"/>
                  <a:gd name="T8" fmla="*/ 0 w 662"/>
                  <a:gd name="T9" fmla="*/ 0 h 371"/>
                  <a:gd name="T10" fmla="*/ 0 w 662"/>
                  <a:gd name="T11" fmla="*/ 0 h 371"/>
                  <a:gd name="T12" fmla="*/ 57 w 662"/>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662" h="371">
                    <a:moveTo>
                      <a:pt x="57" y="371"/>
                    </a:moveTo>
                    <a:lnTo>
                      <a:pt x="57" y="371"/>
                    </a:lnTo>
                    <a:lnTo>
                      <a:pt x="662" y="371"/>
                    </a:lnTo>
                    <a:lnTo>
                      <a:pt x="608" y="0"/>
                    </a:lnTo>
                    <a:lnTo>
                      <a:pt x="0" y="0"/>
                    </a:lnTo>
                    <a:lnTo>
                      <a:pt x="0" y="0"/>
                    </a:lnTo>
                    <a:lnTo>
                      <a:pt x="57" y="371"/>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81" name="Freeform 13"/>
              <p:cNvSpPr>
                <a:spLocks/>
              </p:cNvSpPr>
              <p:nvPr/>
            </p:nvSpPr>
            <p:spPr bwMode="auto">
              <a:xfrm>
                <a:off x="4932363" y="2925763"/>
                <a:ext cx="577850" cy="527050"/>
              </a:xfrm>
              <a:custGeom>
                <a:avLst/>
                <a:gdLst>
                  <a:gd name="T0" fmla="*/ 314 w 364"/>
                  <a:gd name="T1" fmla="*/ 0 h 332"/>
                  <a:gd name="T2" fmla="*/ 0 w 364"/>
                  <a:gd name="T3" fmla="*/ 0 h 332"/>
                  <a:gd name="T4" fmla="*/ 52 w 364"/>
                  <a:gd name="T5" fmla="*/ 332 h 332"/>
                  <a:gd name="T6" fmla="*/ 364 w 364"/>
                  <a:gd name="T7" fmla="*/ 332 h 332"/>
                  <a:gd name="T8" fmla="*/ 314 w 364"/>
                  <a:gd name="T9" fmla="*/ 0 h 332"/>
                </a:gdLst>
                <a:ahLst/>
                <a:cxnLst>
                  <a:cxn ang="0">
                    <a:pos x="T0" y="T1"/>
                  </a:cxn>
                  <a:cxn ang="0">
                    <a:pos x="T2" y="T3"/>
                  </a:cxn>
                  <a:cxn ang="0">
                    <a:pos x="T4" y="T5"/>
                  </a:cxn>
                  <a:cxn ang="0">
                    <a:pos x="T6" y="T7"/>
                  </a:cxn>
                  <a:cxn ang="0">
                    <a:pos x="T8" y="T9"/>
                  </a:cxn>
                </a:cxnLst>
                <a:rect l="0" t="0" r="r" b="b"/>
                <a:pathLst>
                  <a:path w="364" h="332">
                    <a:moveTo>
                      <a:pt x="314" y="0"/>
                    </a:moveTo>
                    <a:lnTo>
                      <a:pt x="0" y="0"/>
                    </a:lnTo>
                    <a:lnTo>
                      <a:pt x="52" y="332"/>
                    </a:lnTo>
                    <a:lnTo>
                      <a:pt x="364" y="332"/>
                    </a:lnTo>
                    <a:lnTo>
                      <a:pt x="3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82" name="Freeform 14"/>
              <p:cNvSpPr>
                <a:spLocks/>
              </p:cNvSpPr>
              <p:nvPr/>
            </p:nvSpPr>
            <p:spPr bwMode="auto">
              <a:xfrm>
                <a:off x="4970463" y="2986088"/>
                <a:ext cx="52388" cy="52388"/>
              </a:xfrm>
              <a:custGeom>
                <a:avLst/>
                <a:gdLst>
                  <a:gd name="T0" fmla="*/ 51 w 54"/>
                  <a:gd name="T1" fmla="*/ 26 h 53"/>
                  <a:gd name="T2" fmla="*/ 31 w 54"/>
                  <a:gd name="T3" fmla="*/ 53 h 53"/>
                  <a:gd name="T4" fmla="*/ 2 w 54"/>
                  <a:gd name="T5" fmla="*/ 26 h 53"/>
                  <a:gd name="T6" fmla="*/ 23 w 54"/>
                  <a:gd name="T7" fmla="*/ 0 h 53"/>
                  <a:gd name="T8" fmla="*/ 51 w 54"/>
                  <a:gd name="T9" fmla="*/ 26 h 53"/>
                </a:gdLst>
                <a:ahLst/>
                <a:cxnLst>
                  <a:cxn ang="0">
                    <a:pos x="T0" y="T1"/>
                  </a:cxn>
                  <a:cxn ang="0">
                    <a:pos x="T2" y="T3"/>
                  </a:cxn>
                  <a:cxn ang="0">
                    <a:pos x="T4" y="T5"/>
                  </a:cxn>
                  <a:cxn ang="0">
                    <a:pos x="T6" y="T7"/>
                  </a:cxn>
                  <a:cxn ang="0">
                    <a:pos x="T8" y="T9"/>
                  </a:cxn>
                </a:cxnLst>
                <a:rect l="0" t="0" r="r" b="b"/>
                <a:pathLst>
                  <a:path w="54" h="53">
                    <a:moveTo>
                      <a:pt x="51" y="26"/>
                    </a:moveTo>
                    <a:cubicBezTo>
                      <a:pt x="54" y="41"/>
                      <a:pt x="45" y="53"/>
                      <a:pt x="31" y="53"/>
                    </a:cubicBezTo>
                    <a:cubicBezTo>
                      <a:pt x="17" y="53"/>
                      <a:pt x="5" y="41"/>
                      <a:pt x="2" y="26"/>
                    </a:cubicBezTo>
                    <a:cubicBezTo>
                      <a:pt x="0" y="12"/>
                      <a:pt x="9" y="0"/>
                      <a:pt x="23" y="0"/>
                    </a:cubicBezTo>
                    <a:cubicBezTo>
                      <a:pt x="36" y="0"/>
                      <a:pt x="49" y="12"/>
                      <a:pt x="51" y="26"/>
                    </a:cubicBez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83" name="Freeform 15"/>
              <p:cNvSpPr>
                <a:spLocks/>
              </p:cNvSpPr>
              <p:nvPr/>
            </p:nvSpPr>
            <p:spPr bwMode="auto">
              <a:xfrm>
                <a:off x="5305426" y="2978150"/>
                <a:ext cx="104775" cy="88900"/>
              </a:xfrm>
              <a:custGeom>
                <a:avLst/>
                <a:gdLst>
                  <a:gd name="T0" fmla="*/ 0 w 66"/>
                  <a:gd name="T1" fmla="*/ 0 h 56"/>
                  <a:gd name="T2" fmla="*/ 57 w 66"/>
                  <a:gd name="T3" fmla="*/ 0 h 56"/>
                  <a:gd name="T4" fmla="*/ 66 w 66"/>
                  <a:gd name="T5" fmla="*/ 56 h 56"/>
                  <a:gd name="T6" fmla="*/ 8 w 66"/>
                  <a:gd name="T7" fmla="*/ 56 h 56"/>
                  <a:gd name="T8" fmla="*/ 0 w 66"/>
                  <a:gd name="T9" fmla="*/ 0 h 56"/>
                </a:gdLst>
                <a:ahLst/>
                <a:cxnLst>
                  <a:cxn ang="0">
                    <a:pos x="T0" y="T1"/>
                  </a:cxn>
                  <a:cxn ang="0">
                    <a:pos x="T2" y="T3"/>
                  </a:cxn>
                  <a:cxn ang="0">
                    <a:pos x="T4" y="T5"/>
                  </a:cxn>
                  <a:cxn ang="0">
                    <a:pos x="T6" y="T7"/>
                  </a:cxn>
                  <a:cxn ang="0">
                    <a:pos x="T8" y="T9"/>
                  </a:cxn>
                </a:cxnLst>
                <a:rect l="0" t="0" r="r" b="b"/>
                <a:pathLst>
                  <a:path w="66" h="56">
                    <a:moveTo>
                      <a:pt x="0" y="0"/>
                    </a:moveTo>
                    <a:lnTo>
                      <a:pt x="57" y="0"/>
                    </a:lnTo>
                    <a:lnTo>
                      <a:pt x="66" y="56"/>
                    </a:lnTo>
                    <a:lnTo>
                      <a:pt x="8" y="56"/>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84" name="Freeform 16"/>
              <p:cNvSpPr>
                <a:spLocks/>
              </p:cNvSpPr>
              <p:nvPr/>
            </p:nvSpPr>
            <p:spPr bwMode="auto">
              <a:xfrm>
                <a:off x="5124451" y="3074988"/>
                <a:ext cx="104775" cy="88900"/>
              </a:xfrm>
              <a:custGeom>
                <a:avLst/>
                <a:gdLst>
                  <a:gd name="T0" fmla="*/ 0 w 66"/>
                  <a:gd name="T1" fmla="*/ 0 h 56"/>
                  <a:gd name="T2" fmla="*/ 58 w 66"/>
                  <a:gd name="T3" fmla="*/ 0 h 56"/>
                  <a:gd name="T4" fmla="*/ 66 w 66"/>
                  <a:gd name="T5" fmla="*/ 56 h 56"/>
                  <a:gd name="T6" fmla="*/ 9 w 66"/>
                  <a:gd name="T7" fmla="*/ 56 h 56"/>
                  <a:gd name="T8" fmla="*/ 0 w 66"/>
                  <a:gd name="T9" fmla="*/ 0 h 56"/>
                </a:gdLst>
                <a:ahLst/>
                <a:cxnLst>
                  <a:cxn ang="0">
                    <a:pos x="T0" y="T1"/>
                  </a:cxn>
                  <a:cxn ang="0">
                    <a:pos x="T2" y="T3"/>
                  </a:cxn>
                  <a:cxn ang="0">
                    <a:pos x="T4" y="T5"/>
                  </a:cxn>
                  <a:cxn ang="0">
                    <a:pos x="T6" y="T7"/>
                  </a:cxn>
                  <a:cxn ang="0">
                    <a:pos x="T8" y="T9"/>
                  </a:cxn>
                </a:cxnLst>
                <a:rect l="0" t="0" r="r" b="b"/>
                <a:pathLst>
                  <a:path w="66" h="56">
                    <a:moveTo>
                      <a:pt x="0" y="0"/>
                    </a:moveTo>
                    <a:lnTo>
                      <a:pt x="58" y="0"/>
                    </a:lnTo>
                    <a:lnTo>
                      <a:pt x="66" y="56"/>
                    </a:lnTo>
                    <a:lnTo>
                      <a:pt x="9" y="5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85" name="Freeform 17"/>
              <p:cNvSpPr>
                <a:spLocks/>
              </p:cNvSpPr>
              <p:nvPr/>
            </p:nvSpPr>
            <p:spPr bwMode="auto">
              <a:xfrm>
                <a:off x="5140326" y="3171825"/>
                <a:ext cx="47625" cy="41275"/>
              </a:xfrm>
              <a:custGeom>
                <a:avLst/>
                <a:gdLst>
                  <a:gd name="T0" fmla="*/ 0 w 30"/>
                  <a:gd name="T1" fmla="*/ 0 h 26"/>
                  <a:gd name="T2" fmla="*/ 26 w 30"/>
                  <a:gd name="T3" fmla="*/ 0 h 26"/>
                  <a:gd name="T4" fmla="*/ 30 w 30"/>
                  <a:gd name="T5" fmla="*/ 26 h 26"/>
                  <a:gd name="T6" fmla="*/ 3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6" y="0"/>
                    </a:lnTo>
                    <a:lnTo>
                      <a:pt x="30" y="26"/>
                    </a:lnTo>
                    <a:lnTo>
                      <a:pt x="3"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86" name="Freeform 18"/>
              <p:cNvSpPr>
                <a:spLocks/>
              </p:cNvSpPr>
              <p:nvPr/>
            </p:nvSpPr>
            <p:spPr bwMode="auto">
              <a:xfrm>
                <a:off x="5187951" y="31718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87" name="Freeform 19"/>
              <p:cNvSpPr>
                <a:spLocks/>
              </p:cNvSpPr>
              <p:nvPr/>
            </p:nvSpPr>
            <p:spPr bwMode="auto">
              <a:xfrm>
                <a:off x="5221288" y="3074988"/>
                <a:ext cx="49213" cy="41275"/>
              </a:xfrm>
              <a:custGeom>
                <a:avLst/>
                <a:gdLst>
                  <a:gd name="T0" fmla="*/ 0 w 31"/>
                  <a:gd name="T1" fmla="*/ 0 h 26"/>
                  <a:gd name="T2" fmla="*/ 27 w 31"/>
                  <a:gd name="T3" fmla="*/ 0 h 26"/>
                  <a:gd name="T4" fmla="*/ 31 w 31"/>
                  <a:gd name="T5" fmla="*/ 26 h 26"/>
                  <a:gd name="T6" fmla="*/ 5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5"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88" name="Freeform 20"/>
              <p:cNvSpPr>
                <a:spLocks/>
              </p:cNvSpPr>
              <p:nvPr/>
            </p:nvSpPr>
            <p:spPr bwMode="auto">
              <a:xfrm>
                <a:off x="5270501" y="3074988"/>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89" name="Freeform 21"/>
              <p:cNvSpPr>
                <a:spLocks/>
              </p:cNvSpPr>
              <p:nvPr/>
            </p:nvSpPr>
            <p:spPr bwMode="auto">
              <a:xfrm>
                <a:off x="5160963" y="3313113"/>
                <a:ext cx="106363" cy="90488"/>
              </a:xfrm>
              <a:custGeom>
                <a:avLst/>
                <a:gdLst>
                  <a:gd name="T0" fmla="*/ 0 w 67"/>
                  <a:gd name="T1" fmla="*/ 0 h 57"/>
                  <a:gd name="T2" fmla="*/ 58 w 67"/>
                  <a:gd name="T3" fmla="*/ 0 h 57"/>
                  <a:gd name="T4" fmla="*/ 67 w 67"/>
                  <a:gd name="T5" fmla="*/ 57 h 57"/>
                  <a:gd name="T6" fmla="*/ 9 w 67"/>
                  <a:gd name="T7" fmla="*/ 57 h 57"/>
                  <a:gd name="T8" fmla="*/ 0 w 67"/>
                  <a:gd name="T9" fmla="*/ 0 h 57"/>
                </a:gdLst>
                <a:ahLst/>
                <a:cxnLst>
                  <a:cxn ang="0">
                    <a:pos x="T0" y="T1"/>
                  </a:cxn>
                  <a:cxn ang="0">
                    <a:pos x="T2" y="T3"/>
                  </a:cxn>
                  <a:cxn ang="0">
                    <a:pos x="T4" y="T5"/>
                  </a:cxn>
                  <a:cxn ang="0">
                    <a:pos x="T6" y="T7"/>
                  </a:cxn>
                  <a:cxn ang="0">
                    <a:pos x="T8" y="T9"/>
                  </a:cxn>
                </a:cxnLst>
                <a:rect l="0" t="0" r="r" b="b"/>
                <a:pathLst>
                  <a:path w="67" h="57">
                    <a:moveTo>
                      <a:pt x="0" y="0"/>
                    </a:moveTo>
                    <a:lnTo>
                      <a:pt x="58" y="0"/>
                    </a:lnTo>
                    <a:lnTo>
                      <a:pt x="67" y="57"/>
                    </a:lnTo>
                    <a:lnTo>
                      <a:pt x="9" y="57"/>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90" name="Freeform 22"/>
              <p:cNvSpPr>
                <a:spLocks/>
              </p:cNvSpPr>
              <p:nvPr/>
            </p:nvSpPr>
            <p:spPr bwMode="auto">
              <a:xfrm>
                <a:off x="5356226" y="3313113"/>
                <a:ext cx="104775" cy="90488"/>
              </a:xfrm>
              <a:custGeom>
                <a:avLst/>
                <a:gdLst>
                  <a:gd name="T0" fmla="*/ 0 w 66"/>
                  <a:gd name="T1" fmla="*/ 0 h 57"/>
                  <a:gd name="T2" fmla="*/ 57 w 66"/>
                  <a:gd name="T3" fmla="*/ 0 h 57"/>
                  <a:gd name="T4" fmla="*/ 66 w 66"/>
                  <a:gd name="T5" fmla="*/ 57 h 57"/>
                  <a:gd name="T6" fmla="*/ 8 w 66"/>
                  <a:gd name="T7" fmla="*/ 57 h 57"/>
                  <a:gd name="T8" fmla="*/ 0 w 66"/>
                  <a:gd name="T9" fmla="*/ 0 h 57"/>
                </a:gdLst>
                <a:ahLst/>
                <a:cxnLst>
                  <a:cxn ang="0">
                    <a:pos x="T0" y="T1"/>
                  </a:cxn>
                  <a:cxn ang="0">
                    <a:pos x="T2" y="T3"/>
                  </a:cxn>
                  <a:cxn ang="0">
                    <a:pos x="T4" y="T5"/>
                  </a:cxn>
                  <a:cxn ang="0">
                    <a:pos x="T6" y="T7"/>
                  </a:cxn>
                  <a:cxn ang="0">
                    <a:pos x="T8" y="T9"/>
                  </a:cxn>
                </a:cxnLst>
                <a:rect l="0" t="0" r="r" b="b"/>
                <a:pathLst>
                  <a:path w="66" h="57">
                    <a:moveTo>
                      <a:pt x="0" y="0"/>
                    </a:moveTo>
                    <a:lnTo>
                      <a:pt x="57" y="0"/>
                    </a:lnTo>
                    <a:lnTo>
                      <a:pt x="66" y="57"/>
                    </a:lnTo>
                    <a:lnTo>
                      <a:pt x="8" y="57"/>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91" name="Freeform 23"/>
              <p:cNvSpPr>
                <a:spLocks/>
              </p:cNvSpPr>
              <p:nvPr/>
            </p:nvSpPr>
            <p:spPr bwMode="auto">
              <a:xfrm>
                <a:off x="5259388" y="3313113"/>
                <a:ext cx="47625" cy="41275"/>
              </a:xfrm>
              <a:custGeom>
                <a:avLst/>
                <a:gdLst>
                  <a:gd name="T0" fmla="*/ 0 w 30"/>
                  <a:gd name="T1" fmla="*/ 0 h 26"/>
                  <a:gd name="T2" fmla="*/ 26 w 30"/>
                  <a:gd name="T3" fmla="*/ 0 h 26"/>
                  <a:gd name="T4" fmla="*/ 30 w 30"/>
                  <a:gd name="T5" fmla="*/ 26 h 26"/>
                  <a:gd name="T6" fmla="*/ 3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6" y="0"/>
                    </a:lnTo>
                    <a:lnTo>
                      <a:pt x="30" y="26"/>
                    </a:lnTo>
                    <a:lnTo>
                      <a:pt x="3"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92" name="Freeform 24"/>
              <p:cNvSpPr>
                <a:spLocks/>
              </p:cNvSpPr>
              <p:nvPr/>
            </p:nvSpPr>
            <p:spPr bwMode="auto">
              <a:xfrm>
                <a:off x="5307013" y="3313113"/>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93" name="Freeform 25"/>
              <p:cNvSpPr>
                <a:spLocks/>
              </p:cNvSpPr>
              <p:nvPr/>
            </p:nvSpPr>
            <p:spPr bwMode="auto">
              <a:xfrm>
                <a:off x="5265738" y="33623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94" name="Freeform 26"/>
              <p:cNvSpPr>
                <a:spLocks/>
              </p:cNvSpPr>
              <p:nvPr/>
            </p:nvSpPr>
            <p:spPr bwMode="auto">
              <a:xfrm>
                <a:off x="5314951" y="33623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95" name="Freeform 27"/>
              <p:cNvSpPr>
                <a:spLocks/>
              </p:cNvSpPr>
              <p:nvPr/>
            </p:nvSpPr>
            <p:spPr bwMode="auto">
              <a:xfrm>
                <a:off x="5334001" y="31718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96" name="Freeform 28"/>
              <p:cNvSpPr>
                <a:spLocks/>
              </p:cNvSpPr>
              <p:nvPr/>
            </p:nvSpPr>
            <p:spPr bwMode="auto">
              <a:xfrm>
                <a:off x="5383213" y="3171825"/>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97" name="Freeform 29"/>
              <p:cNvSpPr>
                <a:spLocks/>
              </p:cNvSpPr>
              <p:nvPr/>
            </p:nvSpPr>
            <p:spPr bwMode="auto">
              <a:xfrm>
                <a:off x="5151438" y="3243263"/>
                <a:ext cx="47625" cy="41275"/>
              </a:xfrm>
              <a:custGeom>
                <a:avLst/>
                <a:gdLst>
                  <a:gd name="T0" fmla="*/ 0 w 30"/>
                  <a:gd name="T1" fmla="*/ 0 h 26"/>
                  <a:gd name="T2" fmla="*/ 27 w 30"/>
                  <a:gd name="T3" fmla="*/ 0 h 26"/>
                  <a:gd name="T4" fmla="*/ 30 w 30"/>
                  <a:gd name="T5" fmla="*/ 26 h 26"/>
                  <a:gd name="T6" fmla="*/ 4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7" y="0"/>
                    </a:lnTo>
                    <a:lnTo>
                      <a:pt x="30" y="26"/>
                    </a:lnTo>
                    <a:lnTo>
                      <a:pt x="4" y="26"/>
                    </a:lnTo>
                    <a:lnTo>
                      <a:pt x="0" y="0"/>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98" name="Freeform 30"/>
              <p:cNvSpPr>
                <a:spLocks/>
              </p:cNvSpPr>
              <p:nvPr/>
            </p:nvSpPr>
            <p:spPr bwMode="auto">
              <a:xfrm>
                <a:off x="5199063" y="3243263"/>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99" name="Freeform 31"/>
              <p:cNvSpPr>
                <a:spLocks/>
              </p:cNvSpPr>
              <p:nvPr/>
            </p:nvSpPr>
            <p:spPr bwMode="auto">
              <a:xfrm>
                <a:off x="5248276" y="3243263"/>
                <a:ext cx="49213" cy="41275"/>
              </a:xfrm>
              <a:custGeom>
                <a:avLst/>
                <a:gdLst>
                  <a:gd name="T0" fmla="*/ 0 w 31"/>
                  <a:gd name="T1" fmla="*/ 0 h 26"/>
                  <a:gd name="T2" fmla="*/ 26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6" y="0"/>
                    </a:lnTo>
                    <a:lnTo>
                      <a:pt x="31" y="26"/>
                    </a:lnTo>
                    <a:lnTo>
                      <a:pt x="4" y="26"/>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00" name="Freeform 32"/>
              <p:cNvSpPr>
                <a:spLocks/>
              </p:cNvSpPr>
              <p:nvPr/>
            </p:nvSpPr>
            <p:spPr bwMode="auto">
              <a:xfrm>
                <a:off x="5297488" y="3243263"/>
                <a:ext cx="47625" cy="41275"/>
              </a:xfrm>
              <a:custGeom>
                <a:avLst/>
                <a:gdLst>
                  <a:gd name="T0" fmla="*/ 0 w 30"/>
                  <a:gd name="T1" fmla="*/ 0 h 26"/>
                  <a:gd name="T2" fmla="*/ 26 w 30"/>
                  <a:gd name="T3" fmla="*/ 0 h 26"/>
                  <a:gd name="T4" fmla="*/ 30 w 30"/>
                  <a:gd name="T5" fmla="*/ 26 h 26"/>
                  <a:gd name="T6" fmla="*/ 3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6" y="0"/>
                    </a:lnTo>
                    <a:lnTo>
                      <a:pt x="30" y="26"/>
                    </a:lnTo>
                    <a:lnTo>
                      <a:pt x="3" y="2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01" name="Freeform 33"/>
              <p:cNvSpPr>
                <a:spLocks/>
              </p:cNvSpPr>
              <p:nvPr/>
            </p:nvSpPr>
            <p:spPr bwMode="auto">
              <a:xfrm>
                <a:off x="5345113" y="3243263"/>
                <a:ext cx="49213" cy="41275"/>
              </a:xfrm>
              <a:custGeom>
                <a:avLst/>
                <a:gdLst>
                  <a:gd name="T0" fmla="*/ 0 w 31"/>
                  <a:gd name="T1" fmla="*/ 0 h 26"/>
                  <a:gd name="T2" fmla="*/ 27 w 31"/>
                  <a:gd name="T3" fmla="*/ 0 h 26"/>
                  <a:gd name="T4" fmla="*/ 31 w 31"/>
                  <a:gd name="T5" fmla="*/ 26 h 26"/>
                  <a:gd name="T6" fmla="*/ 4 w 31"/>
                  <a:gd name="T7" fmla="*/ 26 h 26"/>
                  <a:gd name="T8" fmla="*/ 0 w 31"/>
                  <a:gd name="T9" fmla="*/ 0 h 26"/>
                </a:gdLst>
                <a:ahLst/>
                <a:cxnLst>
                  <a:cxn ang="0">
                    <a:pos x="T0" y="T1"/>
                  </a:cxn>
                  <a:cxn ang="0">
                    <a:pos x="T2" y="T3"/>
                  </a:cxn>
                  <a:cxn ang="0">
                    <a:pos x="T4" y="T5"/>
                  </a:cxn>
                  <a:cxn ang="0">
                    <a:pos x="T6" y="T7"/>
                  </a:cxn>
                  <a:cxn ang="0">
                    <a:pos x="T8" y="T9"/>
                  </a:cxn>
                </a:cxnLst>
                <a:rect l="0" t="0" r="r" b="b"/>
                <a:pathLst>
                  <a:path w="31" h="26">
                    <a:moveTo>
                      <a:pt x="0" y="0"/>
                    </a:moveTo>
                    <a:lnTo>
                      <a:pt x="27" y="0"/>
                    </a:lnTo>
                    <a:lnTo>
                      <a:pt x="31" y="26"/>
                    </a:lnTo>
                    <a:lnTo>
                      <a:pt x="4" y="26"/>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02" name="Freeform 34"/>
              <p:cNvSpPr>
                <a:spLocks/>
              </p:cNvSpPr>
              <p:nvPr/>
            </p:nvSpPr>
            <p:spPr bwMode="auto">
              <a:xfrm>
                <a:off x="5394326" y="3243263"/>
                <a:ext cx="47625" cy="41275"/>
              </a:xfrm>
              <a:custGeom>
                <a:avLst/>
                <a:gdLst>
                  <a:gd name="T0" fmla="*/ 0 w 30"/>
                  <a:gd name="T1" fmla="*/ 0 h 26"/>
                  <a:gd name="T2" fmla="*/ 27 w 30"/>
                  <a:gd name="T3" fmla="*/ 0 h 26"/>
                  <a:gd name="T4" fmla="*/ 30 w 30"/>
                  <a:gd name="T5" fmla="*/ 26 h 26"/>
                  <a:gd name="T6" fmla="*/ 4 w 30"/>
                  <a:gd name="T7" fmla="*/ 26 h 26"/>
                  <a:gd name="T8" fmla="*/ 0 w 30"/>
                  <a:gd name="T9" fmla="*/ 0 h 26"/>
                </a:gdLst>
                <a:ahLst/>
                <a:cxnLst>
                  <a:cxn ang="0">
                    <a:pos x="T0" y="T1"/>
                  </a:cxn>
                  <a:cxn ang="0">
                    <a:pos x="T2" y="T3"/>
                  </a:cxn>
                  <a:cxn ang="0">
                    <a:pos x="T4" y="T5"/>
                  </a:cxn>
                  <a:cxn ang="0">
                    <a:pos x="T6" y="T7"/>
                  </a:cxn>
                  <a:cxn ang="0">
                    <a:pos x="T8" y="T9"/>
                  </a:cxn>
                </a:cxnLst>
                <a:rect l="0" t="0" r="r" b="b"/>
                <a:pathLst>
                  <a:path w="30" h="26">
                    <a:moveTo>
                      <a:pt x="0" y="0"/>
                    </a:moveTo>
                    <a:lnTo>
                      <a:pt x="27" y="0"/>
                    </a:lnTo>
                    <a:lnTo>
                      <a:pt x="30" y="26"/>
                    </a:lnTo>
                    <a:lnTo>
                      <a:pt x="4" y="2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03" name="Freeform 35"/>
              <p:cNvSpPr>
                <a:spLocks/>
              </p:cNvSpPr>
              <p:nvPr/>
            </p:nvSpPr>
            <p:spPr bwMode="auto">
              <a:xfrm>
                <a:off x="5319713" y="3074988"/>
                <a:ext cx="104775" cy="88900"/>
              </a:xfrm>
              <a:custGeom>
                <a:avLst/>
                <a:gdLst>
                  <a:gd name="T0" fmla="*/ 0 w 66"/>
                  <a:gd name="T1" fmla="*/ 0 h 56"/>
                  <a:gd name="T2" fmla="*/ 58 w 66"/>
                  <a:gd name="T3" fmla="*/ 0 h 56"/>
                  <a:gd name="T4" fmla="*/ 66 w 66"/>
                  <a:gd name="T5" fmla="*/ 56 h 56"/>
                  <a:gd name="T6" fmla="*/ 8 w 66"/>
                  <a:gd name="T7" fmla="*/ 56 h 56"/>
                  <a:gd name="T8" fmla="*/ 0 w 66"/>
                  <a:gd name="T9" fmla="*/ 0 h 56"/>
                </a:gdLst>
                <a:ahLst/>
                <a:cxnLst>
                  <a:cxn ang="0">
                    <a:pos x="T0" y="T1"/>
                  </a:cxn>
                  <a:cxn ang="0">
                    <a:pos x="T2" y="T3"/>
                  </a:cxn>
                  <a:cxn ang="0">
                    <a:pos x="T4" y="T5"/>
                  </a:cxn>
                  <a:cxn ang="0">
                    <a:pos x="T6" y="T7"/>
                  </a:cxn>
                  <a:cxn ang="0">
                    <a:pos x="T8" y="T9"/>
                  </a:cxn>
                </a:cxnLst>
                <a:rect l="0" t="0" r="r" b="b"/>
                <a:pathLst>
                  <a:path w="66" h="56">
                    <a:moveTo>
                      <a:pt x="0" y="0"/>
                    </a:moveTo>
                    <a:lnTo>
                      <a:pt x="58" y="0"/>
                    </a:lnTo>
                    <a:lnTo>
                      <a:pt x="66" y="56"/>
                    </a:lnTo>
                    <a:lnTo>
                      <a:pt x="8" y="56"/>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04" name="Freeform 36"/>
              <p:cNvSpPr>
                <a:spLocks/>
              </p:cNvSpPr>
              <p:nvPr/>
            </p:nvSpPr>
            <p:spPr bwMode="auto">
              <a:xfrm>
                <a:off x="5110163" y="2978150"/>
                <a:ext cx="201613" cy="88900"/>
              </a:xfrm>
              <a:custGeom>
                <a:avLst/>
                <a:gdLst>
                  <a:gd name="T0" fmla="*/ 0 w 127"/>
                  <a:gd name="T1" fmla="*/ 0 h 56"/>
                  <a:gd name="T2" fmla="*/ 118 w 127"/>
                  <a:gd name="T3" fmla="*/ 0 h 56"/>
                  <a:gd name="T4" fmla="*/ 127 w 127"/>
                  <a:gd name="T5" fmla="*/ 56 h 56"/>
                  <a:gd name="T6" fmla="*/ 8 w 127"/>
                  <a:gd name="T7" fmla="*/ 56 h 56"/>
                  <a:gd name="T8" fmla="*/ 0 w 127"/>
                  <a:gd name="T9" fmla="*/ 0 h 56"/>
                </a:gdLst>
                <a:ahLst/>
                <a:cxnLst>
                  <a:cxn ang="0">
                    <a:pos x="T0" y="T1"/>
                  </a:cxn>
                  <a:cxn ang="0">
                    <a:pos x="T2" y="T3"/>
                  </a:cxn>
                  <a:cxn ang="0">
                    <a:pos x="T4" y="T5"/>
                  </a:cxn>
                  <a:cxn ang="0">
                    <a:pos x="T6" y="T7"/>
                  </a:cxn>
                  <a:cxn ang="0">
                    <a:pos x="T8" y="T9"/>
                  </a:cxn>
                </a:cxnLst>
                <a:rect l="0" t="0" r="r" b="b"/>
                <a:pathLst>
                  <a:path w="127" h="56">
                    <a:moveTo>
                      <a:pt x="0" y="0"/>
                    </a:moveTo>
                    <a:lnTo>
                      <a:pt x="118" y="0"/>
                    </a:lnTo>
                    <a:lnTo>
                      <a:pt x="127" y="56"/>
                    </a:lnTo>
                    <a:lnTo>
                      <a:pt x="8" y="56"/>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05" name="Freeform 37"/>
              <p:cNvSpPr>
                <a:spLocks/>
              </p:cNvSpPr>
              <p:nvPr/>
            </p:nvSpPr>
            <p:spPr bwMode="auto">
              <a:xfrm>
                <a:off x="5229226" y="3122613"/>
                <a:ext cx="104775" cy="90488"/>
              </a:xfrm>
              <a:custGeom>
                <a:avLst/>
                <a:gdLst>
                  <a:gd name="T0" fmla="*/ 0 w 66"/>
                  <a:gd name="T1" fmla="*/ 0 h 57"/>
                  <a:gd name="T2" fmla="*/ 57 w 66"/>
                  <a:gd name="T3" fmla="*/ 0 h 57"/>
                  <a:gd name="T4" fmla="*/ 66 w 66"/>
                  <a:gd name="T5" fmla="*/ 57 h 57"/>
                  <a:gd name="T6" fmla="*/ 9 w 66"/>
                  <a:gd name="T7" fmla="*/ 57 h 57"/>
                  <a:gd name="T8" fmla="*/ 0 w 66"/>
                  <a:gd name="T9" fmla="*/ 0 h 57"/>
                </a:gdLst>
                <a:ahLst/>
                <a:cxnLst>
                  <a:cxn ang="0">
                    <a:pos x="T0" y="T1"/>
                  </a:cxn>
                  <a:cxn ang="0">
                    <a:pos x="T2" y="T3"/>
                  </a:cxn>
                  <a:cxn ang="0">
                    <a:pos x="T4" y="T5"/>
                  </a:cxn>
                  <a:cxn ang="0">
                    <a:pos x="T6" y="T7"/>
                  </a:cxn>
                  <a:cxn ang="0">
                    <a:pos x="T8" y="T9"/>
                  </a:cxn>
                </a:cxnLst>
                <a:rect l="0" t="0" r="r" b="b"/>
                <a:pathLst>
                  <a:path w="66" h="57">
                    <a:moveTo>
                      <a:pt x="0" y="0"/>
                    </a:moveTo>
                    <a:lnTo>
                      <a:pt x="57" y="0"/>
                    </a:lnTo>
                    <a:lnTo>
                      <a:pt x="66" y="57"/>
                    </a:lnTo>
                    <a:lnTo>
                      <a:pt x="9" y="57"/>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06" name="Freeform 38"/>
              <p:cNvSpPr>
                <a:spLocks/>
              </p:cNvSpPr>
              <p:nvPr/>
            </p:nvSpPr>
            <p:spPr bwMode="auto">
              <a:xfrm>
                <a:off x="5008563" y="3403600"/>
                <a:ext cx="966788" cy="49213"/>
              </a:xfrm>
              <a:custGeom>
                <a:avLst/>
                <a:gdLst>
                  <a:gd name="T0" fmla="*/ 984 w 991"/>
                  <a:gd name="T1" fmla="*/ 0 h 50"/>
                  <a:gd name="T2" fmla="*/ 0 w 991"/>
                  <a:gd name="T3" fmla="*/ 0 h 50"/>
                  <a:gd name="T4" fmla="*/ 5 w 991"/>
                  <a:gd name="T5" fmla="*/ 35 h 50"/>
                  <a:gd name="T6" fmla="*/ 21 w 991"/>
                  <a:gd name="T7" fmla="*/ 50 h 50"/>
                  <a:gd name="T8" fmla="*/ 991 w 991"/>
                  <a:gd name="T9" fmla="*/ 50 h 50"/>
                  <a:gd name="T10" fmla="*/ 984 w 991"/>
                  <a:gd name="T11" fmla="*/ 0 h 50"/>
                </a:gdLst>
                <a:ahLst/>
                <a:cxnLst>
                  <a:cxn ang="0">
                    <a:pos x="T0" y="T1"/>
                  </a:cxn>
                  <a:cxn ang="0">
                    <a:pos x="T2" y="T3"/>
                  </a:cxn>
                  <a:cxn ang="0">
                    <a:pos x="T4" y="T5"/>
                  </a:cxn>
                  <a:cxn ang="0">
                    <a:pos x="T6" y="T7"/>
                  </a:cxn>
                  <a:cxn ang="0">
                    <a:pos x="T8" y="T9"/>
                  </a:cxn>
                  <a:cxn ang="0">
                    <a:pos x="T10" y="T11"/>
                  </a:cxn>
                </a:cxnLst>
                <a:rect l="0" t="0" r="r" b="b"/>
                <a:pathLst>
                  <a:path w="991" h="50">
                    <a:moveTo>
                      <a:pt x="984" y="0"/>
                    </a:moveTo>
                    <a:cubicBezTo>
                      <a:pt x="0" y="0"/>
                      <a:pt x="0" y="0"/>
                      <a:pt x="0" y="0"/>
                    </a:cubicBezTo>
                    <a:cubicBezTo>
                      <a:pt x="5" y="35"/>
                      <a:pt x="5" y="35"/>
                      <a:pt x="5" y="35"/>
                    </a:cubicBezTo>
                    <a:cubicBezTo>
                      <a:pt x="6" y="43"/>
                      <a:pt x="13" y="50"/>
                      <a:pt x="21" y="50"/>
                    </a:cubicBezTo>
                    <a:cubicBezTo>
                      <a:pt x="991" y="50"/>
                      <a:pt x="991" y="50"/>
                      <a:pt x="991" y="50"/>
                    </a:cubicBezTo>
                    <a:lnTo>
                      <a:pt x="9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07" name="Freeform 39"/>
              <p:cNvSpPr>
                <a:spLocks/>
              </p:cNvSpPr>
              <p:nvPr/>
            </p:nvSpPr>
            <p:spPr bwMode="auto">
              <a:xfrm>
                <a:off x="4986338" y="3059113"/>
                <a:ext cx="39688" cy="39688"/>
              </a:xfrm>
              <a:custGeom>
                <a:avLst/>
                <a:gdLst>
                  <a:gd name="T0" fmla="*/ 25 w 25"/>
                  <a:gd name="T1" fmla="*/ 25 h 25"/>
                  <a:gd name="T2" fmla="*/ 4 w 25"/>
                  <a:gd name="T3" fmla="*/ 25 h 25"/>
                  <a:gd name="T4" fmla="*/ 0 w 25"/>
                  <a:gd name="T5" fmla="*/ 0 h 25"/>
                  <a:gd name="T6" fmla="*/ 22 w 25"/>
                  <a:gd name="T7" fmla="*/ 0 h 25"/>
                  <a:gd name="T8" fmla="*/ 25 w 25"/>
                  <a:gd name="T9" fmla="*/ 25 h 25"/>
                </a:gdLst>
                <a:ahLst/>
                <a:cxnLst>
                  <a:cxn ang="0">
                    <a:pos x="T0" y="T1"/>
                  </a:cxn>
                  <a:cxn ang="0">
                    <a:pos x="T2" y="T3"/>
                  </a:cxn>
                  <a:cxn ang="0">
                    <a:pos x="T4" y="T5"/>
                  </a:cxn>
                  <a:cxn ang="0">
                    <a:pos x="T6" y="T7"/>
                  </a:cxn>
                  <a:cxn ang="0">
                    <a:pos x="T8" y="T9"/>
                  </a:cxn>
                </a:cxnLst>
                <a:rect l="0" t="0" r="r" b="b"/>
                <a:pathLst>
                  <a:path w="25" h="25">
                    <a:moveTo>
                      <a:pt x="25" y="25"/>
                    </a:moveTo>
                    <a:lnTo>
                      <a:pt x="4" y="25"/>
                    </a:lnTo>
                    <a:lnTo>
                      <a:pt x="0" y="0"/>
                    </a:lnTo>
                    <a:lnTo>
                      <a:pt x="22" y="0"/>
                    </a:lnTo>
                    <a:lnTo>
                      <a:pt x="25" y="2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08" name="Freeform 40"/>
              <p:cNvSpPr>
                <a:spLocks/>
              </p:cNvSpPr>
              <p:nvPr/>
            </p:nvSpPr>
            <p:spPr bwMode="auto">
              <a:xfrm>
                <a:off x="4994276" y="3106738"/>
                <a:ext cx="39688" cy="38100"/>
              </a:xfrm>
              <a:custGeom>
                <a:avLst/>
                <a:gdLst>
                  <a:gd name="T0" fmla="*/ 25 w 25"/>
                  <a:gd name="T1" fmla="*/ 24 h 24"/>
                  <a:gd name="T2" fmla="*/ 3 w 25"/>
                  <a:gd name="T3" fmla="*/ 24 h 24"/>
                  <a:gd name="T4" fmla="*/ 0 w 25"/>
                  <a:gd name="T5" fmla="*/ 0 h 24"/>
                  <a:gd name="T6" fmla="*/ 21 w 25"/>
                  <a:gd name="T7" fmla="*/ 0 h 24"/>
                  <a:gd name="T8" fmla="*/ 25 w 25"/>
                  <a:gd name="T9" fmla="*/ 24 h 24"/>
                </a:gdLst>
                <a:ahLst/>
                <a:cxnLst>
                  <a:cxn ang="0">
                    <a:pos x="T0" y="T1"/>
                  </a:cxn>
                  <a:cxn ang="0">
                    <a:pos x="T2" y="T3"/>
                  </a:cxn>
                  <a:cxn ang="0">
                    <a:pos x="T4" y="T5"/>
                  </a:cxn>
                  <a:cxn ang="0">
                    <a:pos x="T6" y="T7"/>
                  </a:cxn>
                  <a:cxn ang="0">
                    <a:pos x="T8" y="T9"/>
                  </a:cxn>
                </a:cxnLst>
                <a:rect l="0" t="0" r="r" b="b"/>
                <a:pathLst>
                  <a:path w="25" h="24">
                    <a:moveTo>
                      <a:pt x="25" y="24"/>
                    </a:moveTo>
                    <a:lnTo>
                      <a:pt x="3" y="24"/>
                    </a:lnTo>
                    <a:lnTo>
                      <a:pt x="0" y="0"/>
                    </a:lnTo>
                    <a:lnTo>
                      <a:pt x="21" y="0"/>
                    </a:lnTo>
                    <a:lnTo>
                      <a:pt x="25" y="2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09" name="Freeform 41"/>
              <p:cNvSpPr>
                <a:spLocks/>
              </p:cNvSpPr>
              <p:nvPr/>
            </p:nvSpPr>
            <p:spPr bwMode="auto">
              <a:xfrm>
                <a:off x="5000626" y="3154363"/>
                <a:ext cx="41275" cy="38100"/>
              </a:xfrm>
              <a:custGeom>
                <a:avLst/>
                <a:gdLst>
                  <a:gd name="T0" fmla="*/ 26 w 26"/>
                  <a:gd name="T1" fmla="*/ 24 h 24"/>
                  <a:gd name="T2" fmla="*/ 4 w 26"/>
                  <a:gd name="T3" fmla="*/ 24 h 24"/>
                  <a:gd name="T4" fmla="*/ 0 w 26"/>
                  <a:gd name="T5" fmla="*/ 0 h 24"/>
                  <a:gd name="T6" fmla="*/ 22 w 26"/>
                  <a:gd name="T7" fmla="*/ 0 h 24"/>
                  <a:gd name="T8" fmla="*/ 26 w 26"/>
                  <a:gd name="T9" fmla="*/ 24 h 24"/>
                </a:gdLst>
                <a:ahLst/>
                <a:cxnLst>
                  <a:cxn ang="0">
                    <a:pos x="T0" y="T1"/>
                  </a:cxn>
                  <a:cxn ang="0">
                    <a:pos x="T2" y="T3"/>
                  </a:cxn>
                  <a:cxn ang="0">
                    <a:pos x="T4" y="T5"/>
                  </a:cxn>
                  <a:cxn ang="0">
                    <a:pos x="T6" y="T7"/>
                  </a:cxn>
                  <a:cxn ang="0">
                    <a:pos x="T8" y="T9"/>
                  </a:cxn>
                </a:cxnLst>
                <a:rect l="0" t="0" r="r" b="b"/>
                <a:pathLst>
                  <a:path w="26" h="24">
                    <a:moveTo>
                      <a:pt x="26" y="24"/>
                    </a:moveTo>
                    <a:lnTo>
                      <a:pt x="4" y="24"/>
                    </a:lnTo>
                    <a:lnTo>
                      <a:pt x="0" y="0"/>
                    </a:lnTo>
                    <a:lnTo>
                      <a:pt x="22" y="0"/>
                    </a:lnTo>
                    <a:lnTo>
                      <a:pt x="26" y="2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10" name="Freeform 42"/>
              <p:cNvSpPr>
                <a:spLocks/>
              </p:cNvSpPr>
              <p:nvPr/>
            </p:nvSpPr>
            <p:spPr bwMode="auto">
              <a:xfrm>
                <a:off x="5008563" y="3200400"/>
                <a:ext cx="39688" cy="38100"/>
              </a:xfrm>
              <a:custGeom>
                <a:avLst/>
                <a:gdLst>
                  <a:gd name="T0" fmla="*/ 25 w 25"/>
                  <a:gd name="T1" fmla="*/ 24 h 24"/>
                  <a:gd name="T2" fmla="*/ 3 w 25"/>
                  <a:gd name="T3" fmla="*/ 24 h 24"/>
                  <a:gd name="T4" fmla="*/ 0 w 25"/>
                  <a:gd name="T5" fmla="*/ 0 h 24"/>
                  <a:gd name="T6" fmla="*/ 21 w 25"/>
                  <a:gd name="T7" fmla="*/ 0 h 24"/>
                  <a:gd name="T8" fmla="*/ 25 w 25"/>
                  <a:gd name="T9" fmla="*/ 24 h 24"/>
                </a:gdLst>
                <a:ahLst/>
                <a:cxnLst>
                  <a:cxn ang="0">
                    <a:pos x="T0" y="T1"/>
                  </a:cxn>
                  <a:cxn ang="0">
                    <a:pos x="T2" y="T3"/>
                  </a:cxn>
                  <a:cxn ang="0">
                    <a:pos x="T4" y="T5"/>
                  </a:cxn>
                  <a:cxn ang="0">
                    <a:pos x="T6" y="T7"/>
                  </a:cxn>
                  <a:cxn ang="0">
                    <a:pos x="T8" y="T9"/>
                  </a:cxn>
                </a:cxnLst>
                <a:rect l="0" t="0" r="r" b="b"/>
                <a:pathLst>
                  <a:path w="25" h="24">
                    <a:moveTo>
                      <a:pt x="25" y="24"/>
                    </a:moveTo>
                    <a:lnTo>
                      <a:pt x="3" y="24"/>
                    </a:lnTo>
                    <a:lnTo>
                      <a:pt x="0" y="0"/>
                    </a:lnTo>
                    <a:lnTo>
                      <a:pt x="21" y="0"/>
                    </a:lnTo>
                    <a:lnTo>
                      <a:pt x="25" y="2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11" name="Freeform 43"/>
              <p:cNvSpPr>
                <a:spLocks/>
              </p:cNvSpPr>
              <p:nvPr/>
            </p:nvSpPr>
            <p:spPr bwMode="auto">
              <a:xfrm>
                <a:off x="5014913" y="3248025"/>
                <a:ext cx="41275" cy="38100"/>
              </a:xfrm>
              <a:custGeom>
                <a:avLst/>
                <a:gdLst>
                  <a:gd name="T0" fmla="*/ 26 w 26"/>
                  <a:gd name="T1" fmla="*/ 24 h 24"/>
                  <a:gd name="T2" fmla="*/ 4 w 26"/>
                  <a:gd name="T3" fmla="*/ 24 h 24"/>
                  <a:gd name="T4" fmla="*/ 0 w 26"/>
                  <a:gd name="T5" fmla="*/ 0 h 24"/>
                  <a:gd name="T6" fmla="*/ 22 w 26"/>
                  <a:gd name="T7" fmla="*/ 0 h 24"/>
                  <a:gd name="T8" fmla="*/ 26 w 26"/>
                  <a:gd name="T9" fmla="*/ 24 h 24"/>
                </a:gdLst>
                <a:ahLst/>
                <a:cxnLst>
                  <a:cxn ang="0">
                    <a:pos x="T0" y="T1"/>
                  </a:cxn>
                  <a:cxn ang="0">
                    <a:pos x="T2" y="T3"/>
                  </a:cxn>
                  <a:cxn ang="0">
                    <a:pos x="T4" y="T5"/>
                  </a:cxn>
                  <a:cxn ang="0">
                    <a:pos x="T6" y="T7"/>
                  </a:cxn>
                  <a:cxn ang="0">
                    <a:pos x="T8" y="T9"/>
                  </a:cxn>
                </a:cxnLst>
                <a:rect l="0" t="0" r="r" b="b"/>
                <a:pathLst>
                  <a:path w="26" h="24">
                    <a:moveTo>
                      <a:pt x="26" y="24"/>
                    </a:moveTo>
                    <a:lnTo>
                      <a:pt x="4" y="24"/>
                    </a:lnTo>
                    <a:lnTo>
                      <a:pt x="0" y="0"/>
                    </a:lnTo>
                    <a:lnTo>
                      <a:pt x="22" y="0"/>
                    </a:lnTo>
                    <a:lnTo>
                      <a:pt x="26" y="2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12" name="Freeform 44"/>
              <p:cNvSpPr>
                <a:spLocks/>
              </p:cNvSpPr>
              <p:nvPr/>
            </p:nvSpPr>
            <p:spPr bwMode="auto">
              <a:xfrm>
                <a:off x="5033963" y="3409950"/>
                <a:ext cx="30163" cy="28575"/>
              </a:xfrm>
              <a:custGeom>
                <a:avLst/>
                <a:gdLst>
                  <a:gd name="T0" fmla="*/ 16 w 19"/>
                  <a:gd name="T1" fmla="*/ 0 h 18"/>
                  <a:gd name="T2" fmla="*/ 0 w 19"/>
                  <a:gd name="T3" fmla="*/ 3 h 18"/>
                  <a:gd name="T4" fmla="*/ 2 w 19"/>
                  <a:gd name="T5" fmla="*/ 16 h 18"/>
                  <a:gd name="T6" fmla="*/ 19 w 19"/>
                  <a:gd name="T7" fmla="*/ 18 h 18"/>
                  <a:gd name="T8" fmla="*/ 16 w 19"/>
                  <a:gd name="T9" fmla="*/ 0 h 18"/>
                </a:gdLst>
                <a:ahLst/>
                <a:cxnLst>
                  <a:cxn ang="0">
                    <a:pos x="T0" y="T1"/>
                  </a:cxn>
                  <a:cxn ang="0">
                    <a:pos x="T2" y="T3"/>
                  </a:cxn>
                  <a:cxn ang="0">
                    <a:pos x="T4" y="T5"/>
                  </a:cxn>
                  <a:cxn ang="0">
                    <a:pos x="T6" y="T7"/>
                  </a:cxn>
                  <a:cxn ang="0">
                    <a:pos x="T8" y="T9"/>
                  </a:cxn>
                </a:cxnLst>
                <a:rect l="0" t="0" r="r" b="b"/>
                <a:pathLst>
                  <a:path w="19" h="18">
                    <a:moveTo>
                      <a:pt x="16" y="0"/>
                    </a:moveTo>
                    <a:lnTo>
                      <a:pt x="0" y="3"/>
                    </a:lnTo>
                    <a:lnTo>
                      <a:pt x="2" y="16"/>
                    </a:lnTo>
                    <a:lnTo>
                      <a:pt x="19" y="18"/>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13" name="Freeform 45"/>
              <p:cNvSpPr>
                <a:spLocks/>
              </p:cNvSpPr>
              <p:nvPr/>
            </p:nvSpPr>
            <p:spPr bwMode="auto">
              <a:xfrm>
                <a:off x="5086351" y="3422650"/>
                <a:ext cx="244475" cy="11113"/>
              </a:xfrm>
              <a:custGeom>
                <a:avLst/>
                <a:gdLst>
                  <a:gd name="T0" fmla="*/ 154 w 154"/>
                  <a:gd name="T1" fmla="*/ 7 h 7"/>
                  <a:gd name="T2" fmla="*/ 1 w 154"/>
                  <a:gd name="T3" fmla="*/ 7 h 7"/>
                  <a:gd name="T4" fmla="*/ 0 w 154"/>
                  <a:gd name="T5" fmla="*/ 0 h 7"/>
                  <a:gd name="T6" fmla="*/ 154 w 154"/>
                  <a:gd name="T7" fmla="*/ 0 h 7"/>
                  <a:gd name="T8" fmla="*/ 154 w 154"/>
                  <a:gd name="T9" fmla="*/ 7 h 7"/>
                </a:gdLst>
                <a:ahLst/>
                <a:cxnLst>
                  <a:cxn ang="0">
                    <a:pos x="T0" y="T1"/>
                  </a:cxn>
                  <a:cxn ang="0">
                    <a:pos x="T2" y="T3"/>
                  </a:cxn>
                  <a:cxn ang="0">
                    <a:pos x="T4" y="T5"/>
                  </a:cxn>
                  <a:cxn ang="0">
                    <a:pos x="T6" y="T7"/>
                  </a:cxn>
                  <a:cxn ang="0">
                    <a:pos x="T8" y="T9"/>
                  </a:cxn>
                </a:cxnLst>
                <a:rect l="0" t="0" r="r" b="b"/>
                <a:pathLst>
                  <a:path w="154" h="7">
                    <a:moveTo>
                      <a:pt x="154" y="7"/>
                    </a:moveTo>
                    <a:lnTo>
                      <a:pt x="1" y="7"/>
                    </a:lnTo>
                    <a:lnTo>
                      <a:pt x="0" y="0"/>
                    </a:lnTo>
                    <a:lnTo>
                      <a:pt x="154" y="0"/>
                    </a:lnTo>
                    <a:lnTo>
                      <a:pt x="154" y="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14" name="Freeform 46"/>
              <p:cNvSpPr>
                <a:spLocks/>
              </p:cNvSpPr>
              <p:nvPr/>
            </p:nvSpPr>
            <p:spPr bwMode="auto">
              <a:xfrm>
                <a:off x="5513388" y="3414713"/>
                <a:ext cx="26988" cy="26988"/>
              </a:xfrm>
              <a:custGeom>
                <a:avLst/>
                <a:gdLst>
                  <a:gd name="T0" fmla="*/ 26 w 27"/>
                  <a:gd name="T1" fmla="*/ 14 h 28"/>
                  <a:gd name="T2" fmla="*/ 16 w 27"/>
                  <a:gd name="T3" fmla="*/ 28 h 28"/>
                  <a:gd name="T4" fmla="*/ 1 w 27"/>
                  <a:gd name="T5" fmla="*/ 14 h 28"/>
                  <a:gd name="T6" fmla="*/ 12 w 27"/>
                  <a:gd name="T7" fmla="*/ 0 h 28"/>
                  <a:gd name="T8" fmla="*/ 26 w 27"/>
                  <a:gd name="T9" fmla="*/ 14 h 28"/>
                </a:gdLst>
                <a:ahLst/>
                <a:cxnLst>
                  <a:cxn ang="0">
                    <a:pos x="T0" y="T1"/>
                  </a:cxn>
                  <a:cxn ang="0">
                    <a:pos x="T2" y="T3"/>
                  </a:cxn>
                  <a:cxn ang="0">
                    <a:pos x="T4" y="T5"/>
                  </a:cxn>
                  <a:cxn ang="0">
                    <a:pos x="T6" y="T7"/>
                  </a:cxn>
                  <a:cxn ang="0">
                    <a:pos x="T8" y="T9"/>
                  </a:cxn>
                </a:cxnLst>
                <a:rect l="0" t="0" r="r" b="b"/>
                <a:pathLst>
                  <a:path w="27" h="28">
                    <a:moveTo>
                      <a:pt x="26" y="14"/>
                    </a:moveTo>
                    <a:cubicBezTo>
                      <a:pt x="27" y="22"/>
                      <a:pt x="23" y="28"/>
                      <a:pt x="16" y="28"/>
                    </a:cubicBezTo>
                    <a:cubicBezTo>
                      <a:pt x="9" y="28"/>
                      <a:pt x="2" y="22"/>
                      <a:pt x="1" y="14"/>
                    </a:cubicBezTo>
                    <a:cubicBezTo>
                      <a:pt x="0" y="6"/>
                      <a:pt x="5" y="0"/>
                      <a:pt x="12" y="0"/>
                    </a:cubicBezTo>
                    <a:cubicBezTo>
                      <a:pt x="19" y="0"/>
                      <a:pt x="25" y="6"/>
                      <a:pt x="26"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15" name="Freeform 47"/>
              <p:cNvSpPr>
                <a:spLocks/>
              </p:cNvSpPr>
              <p:nvPr/>
            </p:nvSpPr>
            <p:spPr bwMode="auto">
              <a:xfrm>
                <a:off x="5454651" y="3414713"/>
                <a:ext cx="26988" cy="26988"/>
              </a:xfrm>
              <a:custGeom>
                <a:avLst/>
                <a:gdLst>
                  <a:gd name="T0" fmla="*/ 26 w 27"/>
                  <a:gd name="T1" fmla="*/ 14 h 28"/>
                  <a:gd name="T2" fmla="*/ 16 w 27"/>
                  <a:gd name="T3" fmla="*/ 28 h 28"/>
                  <a:gd name="T4" fmla="*/ 1 w 27"/>
                  <a:gd name="T5" fmla="*/ 14 h 28"/>
                  <a:gd name="T6" fmla="*/ 12 w 27"/>
                  <a:gd name="T7" fmla="*/ 0 h 28"/>
                  <a:gd name="T8" fmla="*/ 26 w 27"/>
                  <a:gd name="T9" fmla="*/ 14 h 28"/>
                </a:gdLst>
                <a:ahLst/>
                <a:cxnLst>
                  <a:cxn ang="0">
                    <a:pos x="T0" y="T1"/>
                  </a:cxn>
                  <a:cxn ang="0">
                    <a:pos x="T2" y="T3"/>
                  </a:cxn>
                  <a:cxn ang="0">
                    <a:pos x="T4" y="T5"/>
                  </a:cxn>
                  <a:cxn ang="0">
                    <a:pos x="T6" y="T7"/>
                  </a:cxn>
                  <a:cxn ang="0">
                    <a:pos x="T8" y="T9"/>
                  </a:cxn>
                </a:cxnLst>
                <a:rect l="0" t="0" r="r" b="b"/>
                <a:pathLst>
                  <a:path w="27" h="28">
                    <a:moveTo>
                      <a:pt x="26" y="14"/>
                    </a:moveTo>
                    <a:cubicBezTo>
                      <a:pt x="27" y="22"/>
                      <a:pt x="23" y="28"/>
                      <a:pt x="16" y="28"/>
                    </a:cubicBezTo>
                    <a:cubicBezTo>
                      <a:pt x="9" y="28"/>
                      <a:pt x="2" y="22"/>
                      <a:pt x="1" y="14"/>
                    </a:cubicBezTo>
                    <a:cubicBezTo>
                      <a:pt x="0" y="6"/>
                      <a:pt x="5" y="0"/>
                      <a:pt x="12" y="0"/>
                    </a:cubicBezTo>
                    <a:cubicBezTo>
                      <a:pt x="18" y="0"/>
                      <a:pt x="25" y="6"/>
                      <a:pt x="26"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16" name="Freeform 48"/>
              <p:cNvSpPr>
                <a:spLocks/>
              </p:cNvSpPr>
              <p:nvPr/>
            </p:nvSpPr>
            <p:spPr bwMode="auto">
              <a:xfrm>
                <a:off x="5568951" y="3414713"/>
                <a:ext cx="33338" cy="26988"/>
              </a:xfrm>
              <a:custGeom>
                <a:avLst/>
                <a:gdLst>
                  <a:gd name="T0" fmla="*/ 21 w 21"/>
                  <a:gd name="T1" fmla="*/ 17 h 17"/>
                  <a:gd name="T2" fmla="*/ 3 w 21"/>
                  <a:gd name="T3" fmla="*/ 17 h 17"/>
                  <a:gd name="T4" fmla="*/ 0 w 21"/>
                  <a:gd name="T5" fmla="*/ 0 h 17"/>
                  <a:gd name="T6" fmla="*/ 19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3" y="17"/>
                    </a:lnTo>
                    <a:lnTo>
                      <a:pt x="0" y="0"/>
                    </a:lnTo>
                    <a:lnTo>
                      <a:pt x="19" y="0"/>
                    </a:lnTo>
                    <a:lnTo>
                      <a:pt x="21" y="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17" name="Freeform 49"/>
              <p:cNvSpPr>
                <a:spLocks/>
              </p:cNvSpPr>
              <p:nvPr/>
            </p:nvSpPr>
            <p:spPr bwMode="auto">
              <a:xfrm>
                <a:off x="5629276" y="3414713"/>
                <a:ext cx="30163" cy="26988"/>
              </a:xfrm>
              <a:custGeom>
                <a:avLst/>
                <a:gdLst>
                  <a:gd name="T0" fmla="*/ 19 w 19"/>
                  <a:gd name="T1" fmla="*/ 17 h 17"/>
                  <a:gd name="T2" fmla="*/ 2 w 19"/>
                  <a:gd name="T3" fmla="*/ 17 h 17"/>
                  <a:gd name="T4" fmla="*/ 0 w 19"/>
                  <a:gd name="T5" fmla="*/ 0 h 17"/>
                  <a:gd name="T6" fmla="*/ 17 w 19"/>
                  <a:gd name="T7" fmla="*/ 0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lnTo>
                      <a:pt x="2" y="17"/>
                    </a:lnTo>
                    <a:lnTo>
                      <a:pt x="0" y="0"/>
                    </a:lnTo>
                    <a:lnTo>
                      <a:pt x="17" y="0"/>
                    </a:lnTo>
                    <a:lnTo>
                      <a:pt x="1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18" name="Freeform 50"/>
              <p:cNvSpPr>
                <a:spLocks/>
              </p:cNvSpPr>
              <p:nvPr/>
            </p:nvSpPr>
            <p:spPr bwMode="auto">
              <a:xfrm>
                <a:off x="5105401" y="2954338"/>
                <a:ext cx="101600" cy="9525"/>
              </a:xfrm>
              <a:custGeom>
                <a:avLst/>
                <a:gdLst>
                  <a:gd name="T0" fmla="*/ 64 w 64"/>
                  <a:gd name="T1" fmla="*/ 6 h 6"/>
                  <a:gd name="T2" fmla="*/ 1 w 64"/>
                  <a:gd name="T3" fmla="*/ 6 h 6"/>
                  <a:gd name="T4" fmla="*/ 0 w 64"/>
                  <a:gd name="T5" fmla="*/ 0 h 6"/>
                  <a:gd name="T6" fmla="*/ 63 w 64"/>
                  <a:gd name="T7" fmla="*/ 0 h 6"/>
                  <a:gd name="T8" fmla="*/ 64 w 64"/>
                  <a:gd name="T9" fmla="*/ 6 h 6"/>
                </a:gdLst>
                <a:ahLst/>
                <a:cxnLst>
                  <a:cxn ang="0">
                    <a:pos x="T0" y="T1"/>
                  </a:cxn>
                  <a:cxn ang="0">
                    <a:pos x="T2" y="T3"/>
                  </a:cxn>
                  <a:cxn ang="0">
                    <a:pos x="T4" y="T5"/>
                  </a:cxn>
                  <a:cxn ang="0">
                    <a:pos x="T6" y="T7"/>
                  </a:cxn>
                  <a:cxn ang="0">
                    <a:pos x="T8" y="T9"/>
                  </a:cxn>
                </a:cxnLst>
                <a:rect l="0" t="0" r="r" b="b"/>
                <a:pathLst>
                  <a:path w="64" h="6">
                    <a:moveTo>
                      <a:pt x="64" y="6"/>
                    </a:moveTo>
                    <a:lnTo>
                      <a:pt x="1" y="6"/>
                    </a:lnTo>
                    <a:lnTo>
                      <a:pt x="0" y="0"/>
                    </a:lnTo>
                    <a:lnTo>
                      <a:pt x="63" y="0"/>
                    </a:lnTo>
                    <a:lnTo>
                      <a:pt x="64" y="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19" name="Freeform 51"/>
              <p:cNvSpPr>
                <a:spLocks/>
              </p:cNvSpPr>
              <p:nvPr/>
            </p:nvSpPr>
            <p:spPr bwMode="auto">
              <a:xfrm>
                <a:off x="4937126" y="3452813"/>
                <a:ext cx="1462088" cy="150813"/>
              </a:xfrm>
              <a:custGeom>
                <a:avLst/>
                <a:gdLst>
                  <a:gd name="T0" fmla="*/ 1494 w 1499"/>
                  <a:gd name="T1" fmla="*/ 152 h 152"/>
                  <a:gd name="T2" fmla="*/ 375 w 1499"/>
                  <a:gd name="T3" fmla="*/ 152 h 152"/>
                  <a:gd name="T4" fmla="*/ 348 w 1499"/>
                  <a:gd name="T5" fmla="*/ 148 h 152"/>
                  <a:gd name="T6" fmla="*/ 0 w 1499"/>
                  <a:gd name="T7" fmla="*/ 0 h 152"/>
                  <a:gd name="T8" fmla="*/ 1153 w 1499"/>
                  <a:gd name="T9" fmla="*/ 0 h 152"/>
                  <a:gd name="T10" fmla="*/ 1495 w 1499"/>
                  <a:gd name="T11" fmla="*/ 146 h 152"/>
                  <a:gd name="T12" fmla="*/ 1494 w 1499"/>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1499" h="152">
                    <a:moveTo>
                      <a:pt x="1494" y="152"/>
                    </a:moveTo>
                    <a:cubicBezTo>
                      <a:pt x="375" y="152"/>
                      <a:pt x="375" y="152"/>
                      <a:pt x="375" y="152"/>
                    </a:cubicBezTo>
                    <a:cubicBezTo>
                      <a:pt x="366" y="152"/>
                      <a:pt x="357" y="152"/>
                      <a:pt x="348" y="148"/>
                    </a:cubicBezTo>
                    <a:cubicBezTo>
                      <a:pt x="0" y="0"/>
                      <a:pt x="0" y="0"/>
                      <a:pt x="0" y="0"/>
                    </a:cubicBezTo>
                    <a:cubicBezTo>
                      <a:pt x="1153" y="0"/>
                      <a:pt x="1153" y="0"/>
                      <a:pt x="1153" y="0"/>
                    </a:cubicBezTo>
                    <a:cubicBezTo>
                      <a:pt x="1495" y="146"/>
                      <a:pt x="1495" y="146"/>
                      <a:pt x="1495" y="146"/>
                    </a:cubicBezTo>
                    <a:cubicBezTo>
                      <a:pt x="1499" y="147"/>
                      <a:pt x="1498" y="152"/>
                      <a:pt x="1494" y="152"/>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20" name="Freeform 52"/>
              <p:cNvSpPr>
                <a:spLocks/>
              </p:cNvSpPr>
              <p:nvPr/>
            </p:nvSpPr>
            <p:spPr bwMode="auto">
              <a:xfrm>
                <a:off x="5522913" y="3511550"/>
                <a:ext cx="433388" cy="60325"/>
              </a:xfrm>
              <a:custGeom>
                <a:avLst/>
                <a:gdLst>
                  <a:gd name="T0" fmla="*/ 440 w 443"/>
                  <a:gd name="T1" fmla="*/ 60 h 60"/>
                  <a:gd name="T2" fmla="*/ 136 w 443"/>
                  <a:gd name="T3" fmla="*/ 60 h 60"/>
                  <a:gd name="T4" fmla="*/ 122 w 443"/>
                  <a:gd name="T5" fmla="*/ 57 h 60"/>
                  <a:gd name="T6" fmla="*/ 3 w 443"/>
                  <a:gd name="T7" fmla="*/ 6 h 60"/>
                  <a:gd name="T8" fmla="*/ 4 w 443"/>
                  <a:gd name="T9" fmla="*/ 0 h 60"/>
                  <a:gd name="T10" fmla="*/ 305 w 443"/>
                  <a:gd name="T11" fmla="*/ 0 h 60"/>
                  <a:gd name="T12" fmla="*/ 319 w 443"/>
                  <a:gd name="T13" fmla="*/ 3 h 60"/>
                  <a:gd name="T14" fmla="*/ 441 w 443"/>
                  <a:gd name="T15" fmla="*/ 55 h 60"/>
                  <a:gd name="T16" fmla="*/ 440 w 443"/>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 h="60">
                    <a:moveTo>
                      <a:pt x="440" y="60"/>
                    </a:moveTo>
                    <a:cubicBezTo>
                      <a:pt x="136" y="60"/>
                      <a:pt x="136" y="60"/>
                      <a:pt x="136" y="60"/>
                    </a:cubicBezTo>
                    <a:cubicBezTo>
                      <a:pt x="131" y="60"/>
                      <a:pt x="127" y="59"/>
                      <a:pt x="122" y="57"/>
                    </a:cubicBezTo>
                    <a:cubicBezTo>
                      <a:pt x="3" y="6"/>
                      <a:pt x="3" y="6"/>
                      <a:pt x="3" y="6"/>
                    </a:cubicBezTo>
                    <a:cubicBezTo>
                      <a:pt x="0" y="5"/>
                      <a:pt x="1" y="0"/>
                      <a:pt x="4" y="0"/>
                    </a:cubicBezTo>
                    <a:cubicBezTo>
                      <a:pt x="305" y="0"/>
                      <a:pt x="305" y="0"/>
                      <a:pt x="305" y="0"/>
                    </a:cubicBezTo>
                    <a:cubicBezTo>
                      <a:pt x="310" y="0"/>
                      <a:pt x="315" y="1"/>
                      <a:pt x="319" y="3"/>
                    </a:cubicBezTo>
                    <a:cubicBezTo>
                      <a:pt x="441" y="55"/>
                      <a:pt x="441" y="55"/>
                      <a:pt x="441" y="55"/>
                    </a:cubicBezTo>
                    <a:cubicBezTo>
                      <a:pt x="443" y="56"/>
                      <a:pt x="443" y="60"/>
                      <a:pt x="440" y="60"/>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21" name="Freeform 53"/>
              <p:cNvSpPr>
                <a:spLocks/>
              </p:cNvSpPr>
              <p:nvPr/>
            </p:nvSpPr>
            <p:spPr bwMode="auto">
              <a:xfrm>
                <a:off x="5380038" y="2863850"/>
                <a:ext cx="588963" cy="539750"/>
              </a:xfrm>
              <a:custGeom>
                <a:avLst/>
                <a:gdLst>
                  <a:gd name="T0" fmla="*/ 321 w 371"/>
                  <a:gd name="T1" fmla="*/ 0 h 340"/>
                  <a:gd name="T2" fmla="*/ 0 w 371"/>
                  <a:gd name="T3" fmla="*/ 0 h 340"/>
                  <a:gd name="T4" fmla="*/ 360 w 371"/>
                  <a:gd name="T5" fmla="*/ 340 h 340"/>
                  <a:gd name="T6" fmla="*/ 371 w 371"/>
                  <a:gd name="T7" fmla="*/ 340 h 340"/>
                  <a:gd name="T8" fmla="*/ 321 w 371"/>
                  <a:gd name="T9" fmla="*/ 0 h 340"/>
                </a:gdLst>
                <a:ahLst/>
                <a:cxnLst>
                  <a:cxn ang="0">
                    <a:pos x="T0" y="T1"/>
                  </a:cxn>
                  <a:cxn ang="0">
                    <a:pos x="T2" y="T3"/>
                  </a:cxn>
                  <a:cxn ang="0">
                    <a:pos x="T4" y="T5"/>
                  </a:cxn>
                  <a:cxn ang="0">
                    <a:pos x="T6" y="T7"/>
                  </a:cxn>
                  <a:cxn ang="0">
                    <a:pos x="T8" y="T9"/>
                  </a:cxn>
                </a:cxnLst>
                <a:rect l="0" t="0" r="r" b="b"/>
                <a:pathLst>
                  <a:path w="371" h="340">
                    <a:moveTo>
                      <a:pt x="321" y="0"/>
                    </a:moveTo>
                    <a:lnTo>
                      <a:pt x="0" y="0"/>
                    </a:lnTo>
                    <a:lnTo>
                      <a:pt x="360" y="340"/>
                    </a:lnTo>
                    <a:lnTo>
                      <a:pt x="371" y="340"/>
                    </a:lnTo>
                    <a:lnTo>
                      <a:pt x="321" y="0"/>
                    </a:lnTo>
                    <a:close/>
                  </a:path>
                </a:pathLst>
              </a:custGeom>
              <a:solidFill>
                <a:srgbClr val="DC4F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22" name="Freeform 54"/>
              <p:cNvSpPr>
                <a:spLocks/>
              </p:cNvSpPr>
              <p:nvPr/>
            </p:nvSpPr>
            <p:spPr bwMode="auto">
              <a:xfrm>
                <a:off x="5951538" y="3403600"/>
                <a:ext cx="19050" cy="17463"/>
              </a:xfrm>
              <a:custGeom>
                <a:avLst/>
                <a:gdLst>
                  <a:gd name="T0" fmla="*/ 11 w 12"/>
                  <a:gd name="T1" fmla="*/ 0 h 11"/>
                  <a:gd name="T2" fmla="*/ 11 w 12"/>
                  <a:gd name="T3" fmla="*/ 0 h 11"/>
                  <a:gd name="T4" fmla="*/ 0 w 12"/>
                  <a:gd name="T5" fmla="*/ 0 h 11"/>
                  <a:gd name="T6" fmla="*/ 12 w 12"/>
                  <a:gd name="T7" fmla="*/ 11 h 11"/>
                  <a:gd name="T8" fmla="*/ 11 w 12"/>
                  <a:gd name="T9" fmla="*/ 0 h 11"/>
                </a:gdLst>
                <a:ahLst/>
                <a:cxnLst>
                  <a:cxn ang="0">
                    <a:pos x="T0" y="T1"/>
                  </a:cxn>
                  <a:cxn ang="0">
                    <a:pos x="T2" y="T3"/>
                  </a:cxn>
                  <a:cxn ang="0">
                    <a:pos x="T4" y="T5"/>
                  </a:cxn>
                  <a:cxn ang="0">
                    <a:pos x="T6" y="T7"/>
                  </a:cxn>
                  <a:cxn ang="0">
                    <a:pos x="T8" y="T9"/>
                  </a:cxn>
                </a:cxnLst>
                <a:rect l="0" t="0" r="r" b="b"/>
                <a:pathLst>
                  <a:path w="12" h="11">
                    <a:moveTo>
                      <a:pt x="11" y="0"/>
                    </a:moveTo>
                    <a:lnTo>
                      <a:pt x="11" y="0"/>
                    </a:lnTo>
                    <a:lnTo>
                      <a:pt x="0" y="0"/>
                    </a:lnTo>
                    <a:lnTo>
                      <a:pt x="12" y="11"/>
                    </a:lnTo>
                    <a:lnTo>
                      <a:pt x="11"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23" name="Freeform 55"/>
              <p:cNvSpPr>
                <a:spLocks/>
              </p:cNvSpPr>
              <p:nvPr/>
            </p:nvSpPr>
            <p:spPr bwMode="auto">
              <a:xfrm>
                <a:off x="5951538" y="3403600"/>
                <a:ext cx="19050" cy="17463"/>
              </a:xfrm>
              <a:custGeom>
                <a:avLst/>
                <a:gdLst>
                  <a:gd name="T0" fmla="*/ 11 w 12"/>
                  <a:gd name="T1" fmla="*/ 0 h 11"/>
                  <a:gd name="T2" fmla="*/ 11 w 12"/>
                  <a:gd name="T3" fmla="*/ 0 h 11"/>
                  <a:gd name="T4" fmla="*/ 0 w 12"/>
                  <a:gd name="T5" fmla="*/ 0 h 11"/>
                  <a:gd name="T6" fmla="*/ 12 w 12"/>
                  <a:gd name="T7" fmla="*/ 11 h 11"/>
                  <a:gd name="T8" fmla="*/ 11 w 12"/>
                  <a:gd name="T9" fmla="*/ 0 h 11"/>
                </a:gdLst>
                <a:ahLst/>
                <a:cxnLst>
                  <a:cxn ang="0">
                    <a:pos x="T0" y="T1"/>
                  </a:cxn>
                  <a:cxn ang="0">
                    <a:pos x="T2" y="T3"/>
                  </a:cxn>
                  <a:cxn ang="0">
                    <a:pos x="T4" y="T5"/>
                  </a:cxn>
                  <a:cxn ang="0">
                    <a:pos x="T6" y="T7"/>
                  </a:cxn>
                  <a:cxn ang="0">
                    <a:pos x="T8" y="T9"/>
                  </a:cxn>
                </a:cxnLst>
                <a:rect l="0" t="0" r="r" b="b"/>
                <a:pathLst>
                  <a:path w="12" h="11">
                    <a:moveTo>
                      <a:pt x="11" y="0"/>
                    </a:moveTo>
                    <a:lnTo>
                      <a:pt x="11" y="0"/>
                    </a:lnTo>
                    <a:lnTo>
                      <a:pt x="0" y="0"/>
                    </a:lnTo>
                    <a:lnTo>
                      <a:pt x="12" y="11"/>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24" name="Freeform 56"/>
              <p:cNvSpPr>
                <a:spLocks/>
              </p:cNvSpPr>
              <p:nvPr/>
            </p:nvSpPr>
            <p:spPr bwMode="auto">
              <a:xfrm>
                <a:off x="4937126" y="3452813"/>
                <a:ext cx="26988" cy="11113"/>
              </a:xfrm>
              <a:custGeom>
                <a:avLst/>
                <a:gdLst>
                  <a:gd name="T0" fmla="*/ 17 w 17"/>
                  <a:gd name="T1" fmla="*/ 7 h 7"/>
                  <a:gd name="T2" fmla="*/ 0 w 17"/>
                  <a:gd name="T3" fmla="*/ 0 h 7"/>
                  <a:gd name="T4" fmla="*/ 0 w 17"/>
                  <a:gd name="T5" fmla="*/ 7 h 7"/>
                  <a:gd name="T6" fmla="*/ 17 w 17"/>
                  <a:gd name="T7" fmla="*/ 7 h 7"/>
                </a:gdLst>
                <a:ahLst/>
                <a:cxnLst>
                  <a:cxn ang="0">
                    <a:pos x="T0" y="T1"/>
                  </a:cxn>
                  <a:cxn ang="0">
                    <a:pos x="T2" y="T3"/>
                  </a:cxn>
                  <a:cxn ang="0">
                    <a:pos x="T4" y="T5"/>
                  </a:cxn>
                  <a:cxn ang="0">
                    <a:pos x="T6" y="T7"/>
                  </a:cxn>
                </a:cxnLst>
                <a:rect l="0" t="0" r="r" b="b"/>
                <a:pathLst>
                  <a:path w="17" h="7">
                    <a:moveTo>
                      <a:pt x="17" y="7"/>
                    </a:moveTo>
                    <a:lnTo>
                      <a:pt x="0" y="0"/>
                    </a:lnTo>
                    <a:lnTo>
                      <a:pt x="0" y="7"/>
                    </a:lnTo>
                    <a:lnTo>
                      <a:pt x="17" y="7"/>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25" name="Freeform 57"/>
              <p:cNvSpPr>
                <a:spLocks/>
              </p:cNvSpPr>
              <p:nvPr/>
            </p:nvSpPr>
            <p:spPr bwMode="auto">
              <a:xfrm>
                <a:off x="4937126" y="3452813"/>
                <a:ext cx="26988" cy="11113"/>
              </a:xfrm>
              <a:custGeom>
                <a:avLst/>
                <a:gdLst>
                  <a:gd name="T0" fmla="*/ 17 w 17"/>
                  <a:gd name="T1" fmla="*/ 7 h 7"/>
                  <a:gd name="T2" fmla="*/ 0 w 17"/>
                  <a:gd name="T3" fmla="*/ 0 h 7"/>
                  <a:gd name="T4" fmla="*/ 0 w 17"/>
                  <a:gd name="T5" fmla="*/ 7 h 7"/>
                </a:gdLst>
                <a:ahLst/>
                <a:cxnLst>
                  <a:cxn ang="0">
                    <a:pos x="T0" y="T1"/>
                  </a:cxn>
                  <a:cxn ang="0">
                    <a:pos x="T2" y="T3"/>
                  </a:cxn>
                  <a:cxn ang="0">
                    <a:pos x="T4" y="T5"/>
                  </a:cxn>
                </a:cxnLst>
                <a:rect l="0" t="0" r="r" b="b"/>
                <a:pathLst>
                  <a:path w="17" h="7">
                    <a:moveTo>
                      <a:pt x="17" y="7"/>
                    </a:moveTo>
                    <a:lnTo>
                      <a:pt x="0" y="0"/>
                    </a:lnTo>
                    <a:lnTo>
                      <a:pt x="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grpSp>
        <p:grpSp>
          <p:nvGrpSpPr>
            <p:cNvPr id="227" name="Group 226"/>
            <p:cNvGrpSpPr/>
            <p:nvPr/>
          </p:nvGrpSpPr>
          <p:grpSpPr>
            <a:xfrm flipH="1">
              <a:off x="9764480" y="1189794"/>
              <a:ext cx="1085908" cy="1519191"/>
              <a:chOff x="2424478" y="3076828"/>
              <a:chExt cx="2614248" cy="3657348"/>
            </a:xfrm>
          </p:grpSpPr>
          <p:sp>
            <p:nvSpPr>
              <p:cNvPr id="228" name="Freeform 6"/>
              <p:cNvSpPr>
                <a:spLocks/>
              </p:cNvSpPr>
              <p:nvPr/>
            </p:nvSpPr>
            <p:spPr bwMode="auto">
              <a:xfrm>
                <a:off x="2886076" y="3681413"/>
                <a:ext cx="312738" cy="688975"/>
              </a:xfrm>
              <a:custGeom>
                <a:avLst/>
                <a:gdLst>
                  <a:gd name="T0" fmla="*/ 88 w 88"/>
                  <a:gd name="T1" fmla="*/ 0 h 194"/>
                  <a:gd name="T2" fmla="*/ 0 w 88"/>
                  <a:gd name="T3" fmla="*/ 6 h 194"/>
                  <a:gd name="T4" fmla="*/ 0 w 88"/>
                  <a:gd name="T5" fmla="*/ 90 h 194"/>
                  <a:gd name="T6" fmla="*/ 41 w 88"/>
                  <a:gd name="T7" fmla="*/ 194 h 194"/>
                  <a:gd name="T8" fmla="*/ 81 w 88"/>
                  <a:gd name="T9" fmla="*/ 90 h 194"/>
                  <a:gd name="T10" fmla="*/ 88 w 88"/>
                  <a:gd name="T11" fmla="*/ 0 h 194"/>
                </a:gdLst>
                <a:ahLst/>
                <a:cxnLst>
                  <a:cxn ang="0">
                    <a:pos x="T0" y="T1"/>
                  </a:cxn>
                  <a:cxn ang="0">
                    <a:pos x="T2" y="T3"/>
                  </a:cxn>
                  <a:cxn ang="0">
                    <a:pos x="T4" y="T5"/>
                  </a:cxn>
                  <a:cxn ang="0">
                    <a:pos x="T6" y="T7"/>
                  </a:cxn>
                  <a:cxn ang="0">
                    <a:pos x="T8" y="T9"/>
                  </a:cxn>
                  <a:cxn ang="0">
                    <a:pos x="T10" y="T11"/>
                  </a:cxn>
                </a:cxnLst>
                <a:rect l="0" t="0" r="r" b="b"/>
                <a:pathLst>
                  <a:path w="88" h="194">
                    <a:moveTo>
                      <a:pt x="88" y="0"/>
                    </a:moveTo>
                    <a:cubicBezTo>
                      <a:pt x="0" y="6"/>
                      <a:pt x="0" y="6"/>
                      <a:pt x="0" y="6"/>
                    </a:cubicBezTo>
                    <a:cubicBezTo>
                      <a:pt x="0" y="90"/>
                      <a:pt x="0" y="90"/>
                      <a:pt x="0" y="90"/>
                    </a:cubicBezTo>
                    <a:cubicBezTo>
                      <a:pt x="0" y="90"/>
                      <a:pt x="5" y="194"/>
                      <a:pt x="41" y="194"/>
                    </a:cubicBezTo>
                    <a:cubicBezTo>
                      <a:pt x="77" y="194"/>
                      <a:pt x="81" y="90"/>
                      <a:pt x="81" y="90"/>
                    </a:cubicBezTo>
                    <a:lnTo>
                      <a:pt x="88" y="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29" name="Freeform 7"/>
              <p:cNvSpPr>
                <a:spLocks/>
              </p:cNvSpPr>
              <p:nvPr/>
            </p:nvSpPr>
            <p:spPr bwMode="auto">
              <a:xfrm>
                <a:off x="2938463" y="3652838"/>
                <a:ext cx="263525" cy="234950"/>
              </a:xfrm>
              <a:custGeom>
                <a:avLst/>
                <a:gdLst>
                  <a:gd name="T0" fmla="*/ 3 w 74"/>
                  <a:gd name="T1" fmla="*/ 0 h 66"/>
                  <a:gd name="T2" fmla="*/ 69 w 74"/>
                  <a:gd name="T3" fmla="*/ 63 h 66"/>
                  <a:gd name="T4" fmla="*/ 74 w 74"/>
                  <a:gd name="T5" fmla="*/ 8 h 66"/>
                  <a:gd name="T6" fmla="*/ 3 w 74"/>
                  <a:gd name="T7" fmla="*/ 0 h 66"/>
                </a:gdLst>
                <a:ahLst/>
                <a:cxnLst>
                  <a:cxn ang="0">
                    <a:pos x="T0" y="T1"/>
                  </a:cxn>
                  <a:cxn ang="0">
                    <a:pos x="T2" y="T3"/>
                  </a:cxn>
                  <a:cxn ang="0">
                    <a:pos x="T4" y="T5"/>
                  </a:cxn>
                  <a:cxn ang="0">
                    <a:pos x="T6" y="T7"/>
                  </a:cxn>
                </a:cxnLst>
                <a:rect l="0" t="0" r="r" b="b"/>
                <a:pathLst>
                  <a:path w="74" h="66">
                    <a:moveTo>
                      <a:pt x="3" y="0"/>
                    </a:moveTo>
                    <a:cubicBezTo>
                      <a:pt x="0" y="44"/>
                      <a:pt x="17" y="66"/>
                      <a:pt x="69" y="63"/>
                    </a:cubicBezTo>
                    <a:cubicBezTo>
                      <a:pt x="74" y="8"/>
                      <a:pt x="74" y="8"/>
                      <a:pt x="74" y="8"/>
                    </a:cubicBezTo>
                    <a:lnTo>
                      <a:pt x="3" y="0"/>
                    </a:lnTo>
                    <a:close/>
                  </a:path>
                </a:pathLst>
              </a:custGeom>
              <a:solidFill>
                <a:srgbClr val="7445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30" name="Freeform 8"/>
              <p:cNvSpPr>
                <a:spLocks/>
              </p:cNvSpPr>
              <p:nvPr/>
            </p:nvSpPr>
            <p:spPr bwMode="auto">
              <a:xfrm>
                <a:off x="2949131" y="3344863"/>
                <a:ext cx="457200" cy="493713"/>
              </a:xfrm>
              <a:custGeom>
                <a:avLst/>
                <a:gdLst>
                  <a:gd name="T0" fmla="*/ 106 w 128"/>
                  <a:gd name="T1" fmla="*/ 57 h 139"/>
                  <a:gd name="T2" fmla="*/ 117 w 128"/>
                  <a:gd name="T3" fmla="*/ 40 h 139"/>
                  <a:gd name="T4" fmla="*/ 88 w 128"/>
                  <a:gd name="T5" fmla="*/ 7 h 139"/>
                  <a:gd name="T6" fmla="*/ 86 w 128"/>
                  <a:gd name="T7" fmla="*/ 1 h 139"/>
                  <a:gd name="T8" fmla="*/ 86 w 128"/>
                  <a:gd name="T9" fmla="*/ 0 h 139"/>
                  <a:gd name="T10" fmla="*/ 47 w 128"/>
                  <a:gd name="T11" fmla="*/ 4 h 139"/>
                  <a:gd name="T12" fmla="*/ 36 w 128"/>
                  <a:gd name="T13" fmla="*/ 32 h 139"/>
                  <a:gd name="T14" fmla="*/ 40 w 128"/>
                  <a:gd name="T15" fmla="*/ 46 h 139"/>
                  <a:gd name="T16" fmla="*/ 30 w 128"/>
                  <a:gd name="T17" fmla="*/ 48 h 139"/>
                  <a:gd name="T18" fmla="*/ 9 w 128"/>
                  <a:gd name="T19" fmla="*/ 39 h 139"/>
                  <a:gd name="T20" fmla="*/ 10 w 128"/>
                  <a:gd name="T21" fmla="*/ 77 h 139"/>
                  <a:gd name="T22" fmla="*/ 13 w 128"/>
                  <a:gd name="T23" fmla="*/ 84 h 139"/>
                  <a:gd name="T24" fmla="*/ 0 w 128"/>
                  <a:gd name="T25" fmla="*/ 124 h 139"/>
                  <a:gd name="T26" fmla="*/ 0 w 128"/>
                  <a:gd name="T27" fmla="*/ 124 h 139"/>
                  <a:gd name="T28" fmla="*/ 0 w 128"/>
                  <a:gd name="T29" fmla="*/ 124 h 139"/>
                  <a:gd name="T30" fmla="*/ 0 w 128"/>
                  <a:gd name="T31" fmla="*/ 124 h 139"/>
                  <a:gd name="T32" fmla="*/ 0 w 128"/>
                  <a:gd name="T33" fmla="*/ 124 h 139"/>
                  <a:gd name="T34" fmla="*/ 91 w 128"/>
                  <a:gd name="T35" fmla="*/ 127 h 139"/>
                  <a:gd name="T36" fmla="*/ 110 w 128"/>
                  <a:gd name="T37" fmla="*/ 115 h 139"/>
                  <a:gd name="T38" fmla="*/ 106 w 128"/>
                  <a:gd name="T39"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9">
                    <a:moveTo>
                      <a:pt x="106" y="57"/>
                    </a:moveTo>
                    <a:cubicBezTo>
                      <a:pt x="128" y="49"/>
                      <a:pt x="119" y="43"/>
                      <a:pt x="117" y="40"/>
                    </a:cubicBezTo>
                    <a:cubicBezTo>
                      <a:pt x="115" y="38"/>
                      <a:pt x="90" y="14"/>
                      <a:pt x="88" y="7"/>
                    </a:cubicBezTo>
                    <a:cubicBezTo>
                      <a:pt x="88" y="5"/>
                      <a:pt x="87" y="3"/>
                      <a:pt x="86" y="1"/>
                    </a:cubicBezTo>
                    <a:cubicBezTo>
                      <a:pt x="86" y="1"/>
                      <a:pt x="86" y="1"/>
                      <a:pt x="86" y="0"/>
                    </a:cubicBezTo>
                    <a:cubicBezTo>
                      <a:pt x="71" y="8"/>
                      <a:pt x="58" y="7"/>
                      <a:pt x="47" y="4"/>
                    </a:cubicBezTo>
                    <a:cubicBezTo>
                      <a:pt x="41" y="14"/>
                      <a:pt x="38" y="25"/>
                      <a:pt x="36" y="32"/>
                    </a:cubicBezTo>
                    <a:cubicBezTo>
                      <a:pt x="38" y="38"/>
                      <a:pt x="39" y="44"/>
                      <a:pt x="40" y="46"/>
                    </a:cubicBezTo>
                    <a:cubicBezTo>
                      <a:pt x="41" y="54"/>
                      <a:pt x="30" y="48"/>
                      <a:pt x="30" y="48"/>
                    </a:cubicBezTo>
                    <a:cubicBezTo>
                      <a:pt x="30" y="48"/>
                      <a:pt x="19" y="41"/>
                      <a:pt x="9" y="39"/>
                    </a:cubicBezTo>
                    <a:cubicBezTo>
                      <a:pt x="2" y="46"/>
                      <a:pt x="7" y="69"/>
                      <a:pt x="10" y="77"/>
                    </a:cubicBezTo>
                    <a:cubicBezTo>
                      <a:pt x="12" y="80"/>
                      <a:pt x="13" y="84"/>
                      <a:pt x="13" y="84"/>
                    </a:cubicBezTo>
                    <a:cubicBezTo>
                      <a:pt x="13" y="84"/>
                      <a:pt x="20" y="116"/>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33" y="139"/>
                      <a:pt x="73" y="129"/>
                      <a:pt x="91" y="127"/>
                    </a:cubicBezTo>
                    <a:cubicBezTo>
                      <a:pt x="111" y="124"/>
                      <a:pt x="110" y="115"/>
                      <a:pt x="110" y="115"/>
                    </a:cubicBezTo>
                    <a:cubicBezTo>
                      <a:pt x="108" y="103"/>
                      <a:pt x="101" y="63"/>
                      <a:pt x="106" y="57"/>
                    </a:cubicBez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31" name="Freeform 9"/>
              <p:cNvSpPr>
                <a:spLocks/>
              </p:cNvSpPr>
              <p:nvPr/>
            </p:nvSpPr>
            <p:spPr bwMode="auto">
              <a:xfrm>
                <a:off x="3046413" y="3313113"/>
                <a:ext cx="74613" cy="146050"/>
              </a:xfrm>
              <a:custGeom>
                <a:avLst/>
                <a:gdLst>
                  <a:gd name="T0" fmla="*/ 0 w 21"/>
                  <a:gd name="T1" fmla="*/ 0 h 41"/>
                  <a:gd name="T2" fmla="*/ 5 w 21"/>
                  <a:gd name="T3" fmla="*/ 20 h 41"/>
                  <a:gd name="T4" fmla="*/ 5 w 21"/>
                  <a:gd name="T5" fmla="*/ 22 h 41"/>
                  <a:gd name="T6" fmla="*/ 10 w 21"/>
                  <a:gd name="T7" fmla="*/ 41 h 41"/>
                  <a:gd name="T8" fmla="*/ 21 w 21"/>
                  <a:gd name="T9" fmla="*/ 13 h 41"/>
                  <a:gd name="T10" fmla="*/ 0 w 21"/>
                  <a:gd name="T11" fmla="*/ 0 h 41"/>
                  <a:gd name="T12" fmla="*/ 0 w 2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1" h="41">
                    <a:moveTo>
                      <a:pt x="0" y="0"/>
                    </a:moveTo>
                    <a:cubicBezTo>
                      <a:pt x="5" y="20"/>
                      <a:pt x="5" y="20"/>
                      <a:pt x="5" y="20"/>
                    </a:cubicBezTo>
                    <a:cubicBezTo>
                      <a:pt x="5" y="22"/>
                      <a:pt x="5" y="22"/>
                      <a:pt x="5" y="22"/>
                    </a:cubicBezTo>
                    <a:cubicBezTo>
                      <a:pt x="6" y="26"/>
                      <a:pt x="8" y="34"/>
                      <a:pt x="10" y="41"/>
                    </a:cubicBezTo>
                    <a:cubicBezTo>
                      <a:pt x="12" y="34"/>
                      <a:pt x="15" y="23"/>
                      <a:pt x="21" y="13"/>
                    </a:cubicBezTo>
                    <a:cubicBezTo>
                      <a:pt x="9" y="9"/>
                      <a:pt x="1" y="1"/>
                      <a:pt x="0" y="0"/>
                    </a:cubicBezTo>
                    <a:cubicBezTo>
                      <a:pt x="0" y="0"/>
                      <a:pt x="0" y="0"/>
                      <a:pt x="0" y="0"/>
                    </a:cubicBezTo>
                    <a:close/>
                  </a:path>
                </a:pathLst>
              </a:custGeom>
              <a:solidFill>
                <a:srgbClr val="7445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32" name="Freeform 10"/>
              <p:cNvSpPr>
                <a:spLocks/>
              </p:cNvSpPr>
              <p:nvPr/>
            </p:nvSpPr>
            <p:spPr bwMode="auto">
              <a:xfrm>
                <a:off x="2941815" y="3479800"/>
                <a:ext cx="50800" cy="138113"/>
              </a:xfrm>
              <a:custGeom>
                <a:avLst/>
                <a:gdLst>
                  <a:gd name="T0" fmla="*/ 13 w 14"/>
                  <a:gd name="T1" fmla="*/ 1 h 39"/>
                  <a:gd name="T2" fmla="*/ 2 w 14"/>
                  <a:gd name="T3" fmla="*/ 5 h 39"/>
                  <a:gd name="T4" fmla="*/ 7 w 14"/>
                  <a:gd name="T5" fmla="*/ 27 h 39"/>
                  <a:gd name="T6" fmla="*/ 14 w 14"/>
                  <a:gd name="T7" fmla="*/ 39 h 39"/>
                  <a:gd name="T8" fmla="*/ 13 w 14"/>
                  <a:gd name="T9" fmla="*/ 1 h 39"/>
                </a:gdLst>
                <a:ahLst/>
                <a:cxnLst>
                  <a:cxn ang="0">
                    <a:pos x="T0" y="T1"/>
                  </a:cxn>
                  <a:cxn ang="0">
                    <a:pos x="T2" y="T3"/>
                  </a:cxn>
                  <a:cxn ang="0">
                    <a:pos x="T4" y="T5"/>
                  </a:cxn>
                  <a:cxn ang="0">
                    <a:pos x="T6" y="T7"/>
                  </a:cxn>
                  <a:cxn ang="0">
                    <a:pos x="T8" y="T9"/>
                  </a:cxn>
                </a:cxnLst>
                <a:rect l="0" t="0" r="r" b="b"/>
                <a:pathLst>
                  <a:path w="14" h="39">
                    <a:moveTo>
                      <a:pt x="13" y="1"/>
                    </a:moveTo>
                    <a:cubicBezTo>
                      <a:pt x="8" y="0"/>
                      <a:pt x="4" y="1"/>
                      <a:pt x="2" y="5"/>
                    </a:cubicBezTo>
                    <a:cubicBezTo>
                      <a:pt x="0" y="11"/>
                      <a:pt x="3" y="19"/>
                      <a:pt x="7" y="27"/>
                    </a:cubicBezTo>
                    <a:cubicBezTo>
                      <a:pt x="9" y="31"/>
                      <a:pt x="12" y="35"/>
                      <a:pt x="14" y="39"/>
                    </a:cubicBezTo>
                    <a:cubicBezTo>
                      <a:pt x="11" y="31"/>
                      <a:pt x="6" y="8"/>
                      <a:pt x="13" y="1"/>
                    </a:cubicBezTo>
                    <a:close/>
                  </a:path>
                </a:pathLst>
              </a:custGeom>
              <a:solidFill>
                <a:srgbClr val="7445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33" name="Freeform 11"/>
              <p:cNvSpPr>
                <a:spLocks/>
              </p:cNvSpPr>
              <p:nvPr/>
            </p:nvSpPr>
            <p:spPr bwMode="auto">
              <a:xfrm>
                <a:off x="2424478" y="3076828"/>
                <a:ext cx="906543" cy="749881"/>
              </a:xfrm>
              <a:custGeom>
                <a:avLst/>
                <a:gdLst>
                  <a:gd name="T0" fmla="*/ 166 w 250"/>
                  <a:gd name="T1" fmla="*/ 164 h 204"/>
                  <a:gd name="T2" fmla="*/ 153 w 250"/>
                  <a:gd name="T3" fmla="*/ 204 h 204"/>
                  <a:gd name="T4" fmla="*/ 153 w 250"/>
                  <a:gd name="T5" fmla="*/ 204 h 204"/>
                  <a:gd name="T6" fmla="*/ 152 w 250"/>
                  <a:gd name="T7" fmla="*/ 204 h 204"/>
                  <a:gd name="T8" fmla="*/ 82 w 250"/>
                  <a:gd name="T9" fmla="*/ 173 h 204"/>
                  <a:gd name="T10" fmla="*/ 72 w 250"/>
                  <a:gd name="T11" fmla="*/ 176 h 204"/>
                  <a:gd name="T12" fmla="*/ 5 w 250"/>
                  <a:gd name="T13" fmla="*/ 128 h 204"/>
                  <a:gd name="T14" fmla="*/ 53 w 250"/>
                  <a:gd name="T15" fmla="*/ 61 h 204"/>
                  <a:gd name="T16" fmla="*/ 64 w 250"/>
                  <a:gd name="T17" fmla="*/ 60 h 204"/>
                  <a:gd name="T18" fmla="*/ 87 w 250"/>
                  <a:gd name="T19" fmla="*/ 30 h 204"/>
                  <a:gd name="T20" fmla="*/ 125 w 250"/>
                  <a:gd name="T21" fmla="*/ 8 h 204"/>
                  <a:gd name="T22" fmla="*/ 197 w 250"/>
                  <a:gd name="T23" fmla="*/ 13 h 204"/>
                  <a:gd name="T24" fmla="*/ 246 w 250"/>
                  <a:gd name="T25" fmla="*/ 42 h 204"/>
                  <a:gd name="T26" fmla="*/ 239 w 250"/>
                  <a:gd name="T27" fmla="*/ 81 h 204"/>
                  <a:gd name="T28" fmla="*/ 239 w 250"/>
                  <a:gd name="T29" fmla="*/ 80 h 204"/>
                  <a:gd name="T30" fmla="*/ 200 w 250"/>
                  <a:gd name="T31" fmla="*/ 84 h 204"/>
                  <a:gd name="T32" fmla="*/ 179 w 250"/>
                  <a:gd name="T33" fmla="*/ 71 h 204"/>
                  <a:gd name="T34" fmla="*/ 179 w 250"/>
                  <a:gd name="T35" fmla="*/ 71 h 204"/>
                  <a:gd name="T36" fmla="*/ 193 w 250"/>
                  <a:gd name="T37" fmla="*/ 126 h 204"/>
                  <a:gd name="T38" fmla="*/ 183 w 250"/>
                  <a:gd name="T39" fmla="*/ 128 h 204"/>
                  <a:gd name="T40" fmla="*/ 162 w 250"/>
                  <a:gd name="T41" fmla="*/ 119 h 204"/>
                  <a:gd name="T42" fmla="*/ 151 w 250"/>
                  <a:gd name="T43" fmla="*/ 123 h 204"/>
                  <a:gd name="T44" fmla="*/ 156 w 250"/>
                  <a:gd name="T45" fmla="*/ 145 h 204"/>
                  <a:gd name="T46" fmla="*/ 163 w 250"/>
                  <a:gd name="T47" fmla="*/ 157 h 204"/>
                  <a:gd name="T48" fmla="*/ 166 w 250"/>
                  <a:gd name="T49"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0" h="204">
                    <a:moveTo>
                      <a:pt x="166" y="164"/>
                    </a:moveTo>
                    <a:cubicBezTo>
                      <a:pt x="166" y="164"/>
                      <a:pt x="172" y="195"/>
                      <a:pt x="153" y="204"/>
                    </a:cubicBezTo>
                    <a:cubicBezTo>
                      <a:pt x="153" y="204"/>
                      <a:pt x="153" y="204"/>
                      <a:pt x="153" y="204"/>
                    </a:cubicBezTo>
                    <a:cubicBezTo>
                      <a:pt x="153" y="204"/>
                      <a:pt x="153" y="204"/>
                      <a:pt x="152" y="204"/>
                    </a:cubicBezTo>
                    <a:cubicBezTo>
                      <a:pt x="126" y="204"/>
                      <a:pt x="100" y="192"/>
                      <a:pt x="82" y="173"/>
                    </a:cubicBezTo>
                    <a:cubicBezTo>
                      <a:pt x="79" y="174"/>
                      <a:pt x="76" y="175"/>
                      <a:pt x="72" y="176"/>
                    </a:cubicBezTo>
                    <a:cubicBezTo>
                      <a:pt x="40" y="181"/>
                      <a:pt x="10" y="160"/>
                      <a:pt x="5" y="128"/>
                    </a:cubicBezTo>
                    <a:cubicBezTo>
                      <a:pt x="0" y="96"/>
                      <a:pt x="21" y="66"/>
                      <a:pt x="53" y="61"/>
                    </a:cubicBezTo>
                    <a:cubicBezTo>
                      <a:pt x="57" y="60"/>
                      <a:pt x="60" y="60"/>
                      <a:pt x="64" y="60"/>
                    </a:cubicBezTo>
                    <a:cubicBezTo>
                      <a:pt x="69" y="50"/>
                      <a:pt x="76" y="40"/>
                      <a:pt x="87" y="30"/>
                    </a:cubicBezTo>
                    <a:cubicBezTo>
                      <a:pt x="97" y="20"/>
                      <a:pt x="110" y="13"/>
                      <a:pt x="125" y="8"/>
                    </a:cubicBezTo>
                    <a:cubicBezTo>
                      <a:pt x="150" y="0"/>
                      <a:pt x="175" y="3"/>
                      <a:pt x="197" y="13"/>
                    </a:cubicBezTo>
                    <a:cubicBezTo>
                      <a:pt x="218" y="9"/>
                      <a:pt x="239" y="21"/>
                      <a:pt x="246" y="42"/>
                    </a:cubicBezTo>
                    <a:cubicBezTo>
                      <a:pt x="250" y="56"/>
                      <a:pt x="247" y="70"/>
                      <a:pt x="239" y="81"/>
                    </a:cubicBezTo>
                    <a:cubicBezTo>
                      <a:pt x="239" y="81"/>
                      <a:pt x="239" y="81"/>
                      <a:pt x="239" y="80"/>
                    </a:cubicBezTo>
                    <a:cubicBezTo>
                      <a:pt x="224" y="88"/>
                      <a:pt x="211" y="87"/>
                      <a:pt x="200" y="84"/>
                    </a:cubicBezTo>
                    <a:cubicBezTo>
                      <a:pt x="188" y="80"/>
                      <a:pt x="180" y="72"/>
                      <a:pt x="179" y="71"/>
                    </a:cubicBezTo>
                    <a:cubicBezTo>
                      <a:pt x="179" y="71"/>
                      <a:pt x="179" y="71"/>
                      <a:pt x="179" y="71"/>
                    </a:cubicBezTo>
                    <a:cubicBezTo>
                      <a:pt x="193" y="126"/>
                      <a:pt x="193" y="126"/>
                      <a:pt x="193" y="126"/>
                    </a:cubicBezTo>
                    <a:cubicBezTo>
                      <a:pt x="194" y="134"/>
                      <a:pt x="183" y="128"/>
                      <a:pt x="183" y="128"/>
                    </a:cubicBezTo>
                    <a:cubicBezTo>
                      <a:pt x="183" y="128"/>
                      <a:pt x="172" y="121"/>
                      <a:pt x="162" y="119"/>
                    </a:cubicBezTo>
                    <a:cubicBezTo>
                      <a:pt x="157" y="118"/>
                      <a:pt x="153" y="119"/>
                      <a:pt x="151" y="123"/>
                    </a:cubicBezTo>
                    <a:cubicBezTo>
                      <a:pt x="149" y="129"/>
                      <a:pt x="152" y="137"/>
                      <a:pt x="156" y="145"/>
                    </a:cubicBezTo>
                    <a:cubicBezTo>
                      <a:pt x="158" y="149"/>
                      <a:pt x="161" y="153"/>
                      <a:pt x="163" y="157"/>
                    </a:cubicBezTo>
                    <a:cubicBezTo>
                      <a:pt x="165" y="160"/>
                      <a:pt x="166" y="164"/>
                      <a:pt x="166" y="164"/>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34" name="Freeform 12"/>
              <p:cNvSpPr>
                <a:spLocks/>
              </p:cNvSpPr>
              <p:nvPr/>
            </p:nvSpPr>
            <p:spPr bwMode="auto">
              <a:xfrm>
                <a:off x="3170238" y="3425825"/>
                <a:ext cx="46038" cy="39688"/>
              </a:xfrm>
              <a:custGeom>
                <a:avLst/>
                <a:gdLst>
                  <a:gd name="T0" fmla="*/ 7 w 13"/>
                  <a:gd name="T1" fmla="*/ 8 h 11"/>
                  <a:gd name="T2" fmla="*/ 12 w 13"/>
                  <a:gd name="T3" fmla="*/ 10 h 11"/>
                  <a:gd name="T4" fmla="*/ 13 w 13"/>
                  <a:gd name="T5" fmla="*/ 6 h 11"/>
                  <a:gd name="T6" fmla="*/ 6 w 13"/>
                  <a:gd name="T7" fmla="*/ 0 h 11"/>
                  <a:gd name="T8" fmla="*/ 0 w 13"/>
                  <a:gd name="T9" fmla="*/ 7 h 11"/>
                  <a:gd name="T10" fmla="*/ 2 w 13"/>
                  <a:gd name="T11" fmla="*/ 11 h 11"/>
                  <a:gd name="T12" fmla="*/ 7 w 13"/>
                  <a:gd name="T13" fmla="*/ 8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7" y="8"/>
                    </a:moveTo>
                    <a:cubicBezTo>
                      <a:pt x="9" y="8"/>
                      <a:pt x="11" y="9"/>
                      <a:pt x="12" y="10"/>
                    </a:cubicBezTo>
                    <a:cubicBezTo>
                      <a:pt x="13" y="9"/>
                      <a:pt x="13" y="8"/>
                      <a:pt x="13" y="6"/>
                    </a:cubicBezTo>
                    <a:cubicBezTo>
                      <a:pt x="13" y="3"/>
                      <a:pt x="10" y="0"/>
                      <a:pt x="6" y="0"/>
                    </a:cubicBezTo>
                    <a:cubicBezTo>
                      <a:pt x="3" y="1"/>
                      <a:pt x="0" y="4"/>
                      <a:pt x="0" y="7"/>
                    </a:cubicBezTo>
                    <a:cubicBezTo>
                      <a:pt x="0" y="9"/>
                      <a:pt x="1" y="10"/>
                      <a:pt x="2" y="11"/>
                    </a:cubicBezTo>
                    <a:cubicBezTo>
                      <a:pt x="3" y="10"/>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35" name="Freeform 13"/>
              <p:cNvSpPr>
                <a:spLocks/>
              </p:cNvSpPr>
              <p:nvPr/>
            </p:nvSpPr>
            <p:spPr bwMode="auto">
              <a:xfrm>
                <a:off x="3238501" y="3643313"/>
                <a:ext cx="100013" cy="14288"/>
              </a:xfrm>
              <a:custGeom>
                <a:avLst/>
                <a:gdLst>
                  <a:gd name="T0" fmla="*/ 0 w 28"/>
                  <a:gd name="T1" fmla="*/ 2 h 4"/>
                  <a:gd name="T2" fmla="*/ 13 w 28"/>
                  <a:gd name="T3" fmla="*/ 2 h 4"/>
                  <a:gd name="T4" fmla="*/ 22 w 28"/>
                  <a:gd name="T5" fmla="*/ 1 h 4"/>
                  <a:gd name="T6" fmla="*/ 26 w 28"/>
                  <a:gd name="T7" fmla="*/ 1 h 4"/>
                  <a:gd name="T8" fmla="*/ 28 w 28"/>
                  <a:gd name="T9" fmla="*/ 2 h 4"/>
                  <a:gd name="T10" fmla="*/ 27 w 28"/>
                  <a:gd name="T11" fmla="*/ 3 h 4"/>
                  <a:gd name="T12" fmla="*/ 27 w 28"/>
                  <a:gd name="T13" fmla="*/ 3 h 4"/>
                  <a:gd name="T14" fmla="*/ 27 w 28"/>
                  <a:gd name="T15" fmla="*/ 4 h 4"/>
                  <a:gd name="T16" fmla="*/ 22 w 28"/>
                  <a:gd name="T17" fmla="*/ 4 h 4"/>
                  <a:gd name="T18" fmla="*/ 13 w 28"/>
                  <a:gd name="T19" fmla="*/ 4 h 4"/>
                  <a:gd name="T20" fmla="*/ 0 w 28"/>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2"/>
                    </a:moveTo>
                    <a:cubicBezTo>
                      <a:pt x="0" y="2"/>
                      <a:pt x="7" y="2"/>
                      <a:pt x="13" y="2"/>
                    </a:cubicBezTo>
                    <a:cubicBezTo>
                      <a:pt x="16" y="2"/>
                      <a:pt x="20" y="2"/>
                      <a:pt x="22" y="1"/>
                    </a:cubicBezTo>
                    <a:cubicBezTo>
                      <a:pt x="24" y="1"/>
                      <a:pt x="26" y="1"/>
                      <a:pt x="26" y="1"/>
                    </a:cubicBezTo>
                    <a:cubicBezTo>
                      <a:pt x="27" y="0"/>
                      <a:pt x="28" y="1"/>
                      <a:pt x="28" y="2"/>
                    </a:cubicBezTo>
                    <a:cubicBezTo>
                      <a:pt x="28" y="2"/>
                      <a:pt x="28" y="3"/>
                      <a:pt x="27" y="3"/>
                    </a:cubicBezTo>
                    <a:cubicBezTo>
                      <a:pt x="27" y="3"/>
                      <a:pt x="27" y="3"/>
                      <a:pt x="27" y="3"/>
                    </a:cubicBezTo>
                    <a:cubicBezTo>
                      <a:pt x="27" y="4"/>
                      <a:pt x="27" y="4"/>
                      <a:pt x="27" y="4"/>
                    </a:cubicBezTo>
                    <a:cubicBezTo>
                      <a:pt x="27" y="4"/>
                      <a:pt x="25" y="4"/>
                      <a:pt x="22" y="4"/>
                    </a:cubicBezTo>
                    <a:cubicBezTo>
                      <a:pt x="20" y="4"/>
                      <a:pt x="16" y="4"/>
                      <a:pt x="13" y="4"/>
                    </a:cubicBezTo>
                    <a:cubicBezTo>
                      <a:pt x="7" y="3"/>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36" name="Freeform 14"/>
              <p:cNvSpPr>
                <a:spLocks/>
              </p:cNvSpPr>
              <p:nvPr/>
            </p:nvSpPr>
            <p:spPr bwMode="auto">
              <a:xfrm>
                <a:off x="3238501" y="3649663"/>
                <a:ext cx="100013" cy="14288"/>
              </a:xfrm>
              <a:custGeom>
                <a:avLst/>
                <a:gdLst>
                  <a:gd name="T0" fmla="*/ 0 w 28"/>
                  <a:gd name="T1" fmla="*/ 0 h 4"/>
                  <a:gd name="T2" fmla="*/ 13 w 28"/>
                  <a:gd name="T3" fmla="*/ 1 h 4"/>
                  <a:gd name="T4" fmla="*/ 22 w 28"/>
                  <a:gd name="T5" fmla="*/ 2 h 4"/>
                  <a:gd name="T6" fmla="*/ 26 w 28"/>
                  <a:gd name="T7" fmla="*/ 1 h 4"/>
                  <a:gd name="T8" fmla="*/ 28 w 28"/>
                  <a:gd name="T9" fmla="*/ 3 h 4"/>
                  <a:gd name="T10" fmla="*/ 26 w 28"/>
                  <a:gd name="T11" fmla="*/ 4 h 4"/>
                  <a:gd name="T12" fmla="*/ 26 w 28"/>
                  <a:gd name="T13" fmla="*/ 4 h 4"/>
                  <a:gd name="T14" fmla="*/ 26 w 28"/>
                  <a:gd name="T15" fmla="*/ 4 h 4"/>
                  <a:gd name="T16" fmla="*/ 22 w 28"/>
                  <a:gd name="T17" fmla="*/ 4 h 4"/>
                  <a:gd name="T18" fmla="*/ 13 w 28"/>
                  <a:gd name="T19" fmla="*/ 3 h 4"/>
                  <a:gd name="T20" fmla="*/ 0 w 28"/>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0" y="0"/>
                    </a:moveTo>
                    <a:cubicBezTo>
                      <a:pt x="0" y="0"/>
                      <a:pt x="7" y="1"/>
                      <a:pt x="13" y="1"/>
                    </a:cubicBezTo>
                    <a:cubicBezTo>
                      <a:pt x="16" y="2"/>
                      <a:pt x="20" y="2"/>
                      <a:pt x="22" y="2"/>
                    </a:cubicBezTo>
                    <a:cubicBezTo>
                      <a:pt x="24" y="1"/>
                      <a:pt x="26" y="1"/>
                      <a:pt x="26" y="1"/>
                    </a:cubicBezTo>
                    <a:cubicBezTo>
                      <a:pt x="27" y="1"/>
                      <a:pt x="27" y="2"/>
                      <a:pt x="28" y="3"/>
                    </a:cubicBezTo>
                    <a:cubicBezTo>
                      <a:pt x="28" y="3"/>
                      <a:pt x="27" y="4"/>
                      <a:pt x="26" y="4"/>
                    </a:cubicBezTo>
                    <a:cubicBezTo>
                      <a:pt x="26" y="4"/>
                      <a:pt x="26" y="4"/>
                      <a:pt x="26" y="4"/>
                    </a:cubicBezTo>
                    <a:cubicBezTo>
                      <a:pt x="26" y="4"/>
                      <a:pt x="26" y="4"/>
                      <a:pt x="26" y="4"/>
                    </a:cubicBezTo>
                    <a:cubicBezTo>
                      <a:pt x="26" y="4"/>
                      <a:pt x="24" y="4"/>
                      <a:pt x="22" y="4"/>
                    </a:cubicBezTo>
                    <a:cubicBezTo>
                      <a:pt x="19" y="4"/>
                      <a:pt x="16" y="3"/>
                      <a:pt x="13" y="3"/>
                    </a:cubicBezTo>
                    <a:cubicBezTo>
                      <a:pt x="6" y="2"/>
                      <a:pt x="0" y="0"/>
                      <a:pt x="0" y="0"/>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37" name="Freeform 15"/>
              <p:cNvSpPr>
                <a:spLocks/>
              </p:cNvSpPr>
              <p:nvPr/>
            </p:nvSpPr>
            <p:spPr bwMode="auto">
              <a:xfrm>
                <a:off x="3911601" y="4330700"/>
                <a:ext cx="438150" cy="333375"/>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dirty="0">
                  <a:solidFill>
                    <a:schemeClr val="accent1">
                      <a:lumMod val="50000"/>
                    </a:schemeClr>
                  </a:solidFill>
                  <a:latin typeface="Segoe UI Semilight"/>
                </a:endParaRPr>
              </a:p>
            </p:txBody>
          </p:sp>
          <p:sp>
            <p:nvSpPr>
              <p:cNvPr id="238" name="Freeform 80"/>
              <p:cNvSpPr>
                <a:spLocks/>
              </p:cNvSpPr>
              <p:nvPr/>
            </p:nvSpPr>
            <p:spPr bwMode="auto">
              <a:xfrm>
                <a:off x="2728913" y="3925888"/>
                <a:ext cx="815975" cy="1017588"/>
              </a:xfrm>
              <a:custGeom>
                <a:avLst/>
                <a:gdLst>
                  <a:gd name="T0" fmla="*/ 211 w 229"/>
                  <a:gd name="T1" fmla="*/ 274 h 287"/>
                  <a:gd name="T2" fmla="*/ 159 w 229"/>
                  <a:gd name="T3" fmla="*/ 269 h 287"/>
                  <a:gd name="T4" fmla="*/ 23 w 229"/>
                  <a:gd name="T5" fmla="*/ 94 h 287"/>
                  <a:gd name="T6" fmla="*/ 23 w 229"/>
                  <a:gd name="T7" fmla="*/ 94 h 287"/>
                  <a:gd name="T8" fmla="*/ 17 w 229"/>
                  <a:gd name="T9" fmla="*/ 88 h 287"/>
                  <a:gd name="T10" fmla="*/ 25 w 229"/>
                  <a:gd name="T11" fmla="*/ 17 h 287"/>
                  <a:gd name="T12" fmla="*/ 96 w 229"/>
                  <a:gd name="T13" fmla="*/ 25 h 287"/>
                  <a:gd name="T14" fmla="*/ 96 w 229"/>
                  <a:gd name="T15" fmla="*/ 25 h 287"/>
                  <a:gd name="T16" fmla="*/ 216 w 229"/>
                  <a:gd name="T17" fmla="*/ 223 h 287"/>
                  <a:gd name="T18" fmla="*/ 211 w 229"/>
                  <a:gd name="T19" fmla="*/ 27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87">
                    <a:moveTo>
                      <a:pt x="211" y="274"/>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4"/>
                      <a:pt x="96" y="25"/>
                    </a:cubicBezTo>
                    <a:cubicBezTo>
                      <a:pt x="96" y="25"/>
                      <a:pt x="96" y="25"/>
                      <a:pt x="96" y="25"/>
                    </a:cubicBezTo>
                    <a:cubicBezTo>
                      <a:pt x="216" y="223"/>
                      <a:pt x="216" y="223"/>
                      <a:pt x="216" y="223"/>
                    </a:cubicBezTo>
                    <a:cubicBezTo>
                      <a:pt x="229" y="238"/>
                      <a:pt x="226" y="262"/>
                      <a:pt x="211" y="274"/>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39" name="Freeform 83"/>
              <p:cNvSpPr>
                <a:spLocks/>
              </p:cNvSpPr>
              <p:nvPr/>
            </p:nvSpPr>
            <p:spPr bwMode="auto">
              <a:xfrm>
                <a:off x="3690938" y="6507163"/>
                <a:ext cx="844550" cy="223838"/>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40" name="Freeform 84"/>
              <p:cNvSpPr>
                <a:spLocks/>
              </p:cNvSpPr>
              <p:nvPr/>
            </p:nvSpPr>
            <p:spPr bwMode="auto">
              <a:xfrm>
                <a:off x="3684588" y="6426200"/>
                <a:ext cx="558800" cy="173038"/>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41" name="Freeform 85"/>
              <p:cNvSpPr>
                <a:spLocks/>
              </p:cNvSpPr>
              <p:nvPr/>
            </p:nvSpPr>
            <p:spPr bwMode="auto">
              <a:xfrm>
                <a:off x="3894138" y="5465763"/>
                <a:ext cx="549275" cy="1109663"/>
              </a:xfrm>
              <a:custGeom>
                <a:avLst/>
                <a:gdLst>
                  <a:gd name="T0" fmla="*/ 207 w 346"/>
                  <a:gd name="T1" fmla="*/ 696 h 699"/>
                  <a:gd name="T2" fmla="*/ 346 w 346"/>
                  <a:gd name="T3" fmla="*/ 699 h 699"/>
                  <a:gd name="T4" fmla="*/ 117 w 346"/>
                  <a:gd name="T5" fmla="*/ 0 h 699"/>
                  <a:gd name="T6" fmla="*/ 0 w 346"/>
                  <a:gd name="T7" fmla="*/ 33 h 699"/>
                  <a:gd name="T8" fmla="*/ 207 w 346"/>
                  <a:gd name="T9" fmla="*/ 696 h 699"/>
                </a:gdLst>
                <a:ahLst/>
                <a:cxnLst>
                  <a:cxn ang="0">
                    <a:pos x="T0" y="T1"/>
                  </a:cxn>
                  <a:cxn ang="0">
                    <a:pos x="T2" y="T3"/>
                  </a:cxn>
                  <a:cxn ang="0">
                    <a:pos x="T4" y="T5"/>
                  </a:cxn>
                  <a:cxn ang="0">
                    <a:pos x="T6" y="T7"/>
                  </a:cxn>
                  <a:cxn ang="0">
                    <a:pos x="T8" y="T9"/>
                  </a:cxn>
                </a:cxnLst>
                <a:rect l="0" t="0" r="r" b="b"/>
                <a:pathLst>
                  <a:path w="346" h="699">
                    <a:moveTo>
                      <a:pt x="207" y="696"/>
                    </a:moveTo>
                    <a:lnTo>
                      <a:pt x="346" y="699"/>
                    </a:lnTo>
                    <a:lnTo>
                      <a:pt x="117" y="0"/>
                    </a:lnTo>
                    <a:lnTo>
                      <a:pt x="0" y="33"/>
                    </a:lnTo>
                    <a:lnTo>
                      <a:pt x="207" y="696"/>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42" name="Freeform 86"/>
              <p:cNvSpPr>
                <a:spLocks/>
              </p:cNvSpPr>
              <p:nvPr/>
            </p:nvSpPr>
            <p:spPr bwMode="auto">
              <a:xfrm>
                <a:off x="3519488" y="5546725"/>
                <a:ext cx="392113" cy="1017588"/>
              </a:xfrm>
              <a:custGeom>
                <a:avLst/>
                <a:gdLst>
                  <a:gd name="T0" fmla="*/ 113 w 247"/>
                  <a:gd name="T1" fmla="*/ 641 h 641"/>
                  <a:gd name="T2" fmla="*/ 247 w 247"/>
                  <a:gd name="T3" fmla="*/ 637 h 641"/>
                  <a:gd name="T4" fmla="*/ 139 w 247"/>
                  <a:gd name="T5" fmla="*/ 0 h 641"/>
                  <a:gd name="T6" fmla="*/ 0 w 247"/>
                  <a:gd name="T7" fmla="*/ 0 h 641"/>
                  <a:gd name="T8" fmla="*/ 113 w 247"/>
                  <a:gd name="T9" fmla="*/ 641 h 641"/>
                </a:gdLst>
                <a:ahLst/>
                <a:cxnLst>
                  <a:cxn ang="0">
                    <a:pos x="T0" y="T1"/>
                  </a:cxn>
                  <a:cxn ang="0">
                    <a:pos x="T2" y="T3"/>
                  </a:cxn>
                  <a:cxn ang="0">
                    <a:pos x="T4" y="T5"/>
                  </a:cxn>
                  <a:cxn ang="0">
                    <a:pos x="T6" y="T7"/>
                  </a:cxn>
                  <a:cxn ang="0">
                    <a:pos x="T8" y="T9"/>
                  </a:cxn>
                </a:cxnLst>
                <a:rect l="0" t="0" r="r" b="b"/>
                <a:pathLst>
                  <a:path w="247" h="641">
                    <a:moveTo>
                      <a:pt x="113" y="641"/>
                    </a:moveTo>
                    <a:lnTo>
                      <a:pt x="247" y="637"/>
                    </a:lnTo>
                    <a:lnTo>
                      <a:pt x="139" y="0"/>
                    </a:lnTo>
                    <a:lnTo>
                      <a:pt x="0" y="0"/>
                    </a:lnTo>
                    <a:lnTo>
                      <a:pt x="113" y="641"/>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43" name="Rectangle 87"/>
              <p:cNvSpPr>
                <a:spLocks noChangeArrowheads="1"/>
              </p:cNvSpPr>
              <p:nvPr/>
            </p:nvSpPr>
            <p:spPr bwMode="auto">
              <a:xfrm>
                <a:off x="3038476" y="5359400"/>
                <a:ext cx="246063" cy="87313"/>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44" name="Freeform 88"/>
              <p:cNvSpPr>
                <a:spLocks/>
              </p:cNvSpPr>
              <p:nvPr/>
            </p:nvSpPr>
            <p:spPr bwMode="auto">
              <a:xfrm>
                <a:off x="2928938" y="5054600"/>
                <a:ext cx="976313" cy="1409700"/>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45" name="Freeform 89"/>
              <p:cNvSpPr>
                <a:spLocks/>
              </p:cNvSpPr>
              <p:nvPr/>
            </p:nvSpPr>
            <p:spPr bwMode="auto">
              <a:xfrm>
                <a:off x="2928938" y="5054600"/>
                <a:ext cx="773113" cy="1409700"/>
              </a:xfrm>
              <a:custGeom>
                <a:avLst/>
                <a:gdLst>
                  <a:gd name="T0" fmla="*/ 395 w 487"/>
                  <a:gd name="T1" fmla="*/ 227 h 888"/>
                  <a:gd name="T2" fmla="*/ 58 w 487"/>
                  <a:gd name="T3" fmla="*/ 183 h 888"/>
                  <a:gd name="T4" fmla="*/ 85 w 487"/>
                  <a:gd name="T5" fmla="*/ 9 h 888"/>
                  <a:gd name="T6" fmla="*/ 29 w 487"/>
                  <a:gd name="T7" fmla="*/ 0 h 888"/>
                  <a:gd name="T8" fmla="*/ 0 w 487"/>
                  <a:gd name="T9" fmla="*/ 198 h 888"/>
                  <a:gd name="T10" fmla="*/ 330 w 487"/>
                  <a:gd name="T11" fmla="*/ 247 h 888"/>
                  <a:gd name="T12" fmla="*/ 426 w 487"/>
                  <a:gd name="T13" fmla="*/ 888 h 888"/>
                  <a:gd name="T14" fmla="*/ 487 w 487"/>
                  <a:gd name="T15" fmla="*/ 873 h 888"/>
                  <a:gd name="T16" fmla="*/ 395 w 487"/>
                  <a:gd name="T17" fmla="*/ 227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 h="888">
                    <a:moveTo>
                      <a:pt x="395" y="227"/>
                    </a:moveTo>
                    <a:lnTo>
                      <a:pt x="58" y="183"/>
                    </a:lnTo>
                    <a:lnTo>
                      <a:pt x="85" y="9"/>
                    </a:lnTo>
                    <a:lnTo>
                      <a:pt x="29" y="0"/>
                    </a:lnTo>
                    <a:lnTo>
                      <a:pt x="0" y="198"/>
                    </a:lnTo>
                    <a:lnTo>
                      <a:pt x="330" y="247"/>
                    </a:lnTo>
                    <a:lnTo>
                      <a:pt x="426" y="888"/>
                    </a:lnTo>
                    <a:lnTo>
                      <a:pt x="487" y="873"/>
                    </a:lnTo>
                    <a:lnTo>
                      <a:pt x="395" y="227"/>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46" name="Freeform 90"/>
              <p:cNvSpPr>
                <a:spLocks/>
              </p:cNvSpPr>
              <p:nvPr/>
            </p:nvSpPr>
            <p:spPr bwMode="auto">
              <a:xfrm>
                <a:off x="2928938" y="5054600"/>
                <a:ext cx="773113" cy="1409700"/>
              </a:xfrm>
              <a:custGeom>
                <a:avLst/>
                <a:gdLst>
                  <a:gd name="T0" fmla="*/ 395 w 487"/>
                  <a:gd name="T1" fmla="*/ 227 h 888"/>
                  <a:gd name="T2" fmla="*/ 58 w 487"/>
                  <a:gd name="T3" fmla="*/ 183 h 888"/>
                  <a:gd name="T4" fmla="*/ 85 w 487"/>
                  <a:gd name="T5" fmla="*/ 9 h 888"/>
                  <a:gd name="T6" fmla="*/ 29 w 487"/>
                  <a:gd name="T7" fmla="*/ 0 h 888"/>
                  <a:gd name="T8" fmla="*/ 0 w 487"/>
                  <a:gd name="T9" fmla="*/ 198 h 888"/>
                  <a:gd name="T10" fmla="*/ 330 w 487"/>
                  <a:gd name="T11" fmla="*/ 247 h 888"/>
                  <a:gd name="T12" fmla="*/ 426 w 487"/>
                  <a:gd name="T13" fmla="*/ 888 h 888"/>
                  <a:gd name="T14" fmla="*/ 487 w 487"/>
                  <a:gd name="T15" fmla="*/ 873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888">
                    <a:moveTo>
                      <a:pt x="395" y="227"/>
                    </a:moveTo>
                    <a:lnTo>
                      <a:pt x="58" y="183"/>
                    </a:lnTo>
                    <a:lnTo>
                      <a:pt x="85" y="9"/>
                    </a:lnTo>
                    <a:lnTo>
                      <a:pt x="29" y="0"/>
                    </a:lnTo>
                    <a:lnTo>
                      <a:pt x="0" y="198"/>
                    </a:lnTo>
                    <a:lnTo>
                      <a:pt x="330" y="247"/>
                    </a:lnTo>
                    <a:lnTo>
                      <a:pt x="426" y="888"/>
                    </a:lnTo>
                    <a:lnTo>
                      <a:pt x="487" y="8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47" name="Freeform 91"/>
              <p:cNvSpPr>
                <a:spLocks/>
              </p:cNvSpPr>
              <p:nvPr/>
            </p:nvSpPr>
            <p:spPr bwMode="auto">
              <a:xfrm>
                <a:off x="3937001" y="4462463"/>
                <a:ext cx="131763" cy="198438"/>
              </a:xfrm>
              <a:custGeom>
                <a:avLst/>
                <a:gdLst>
                  <a:gd name="T0" fmla="*/ 38 w 83"/>
                  <a:gd name="T1" fmla="*/ 0 h 125"/>
                  <a:gd name="T2" fmla="*/ 83 w 83"/>
                  <a:gd name="T3" fmla="*/ 109 h 125"/>
                  <a:gd name="T4" fmla="*/ 40 w 83"/>
                  <a:gd name="T5" fmla="*/ 125 h 125"/>
                  <a:gd name="T6" fmla="*/ 2 w 83"/>
                  <a:gd name="T7" fmla="*/ 20 h 125"/>
                  <a:gd name="T8" fmla="*/ 0 w 83"/>
                  <a:gd name="T9" fmla="*/ 13 h 125"/>
                  <a:gd name="T10" fmla="*/ 38 w 83"/>
                  <a:gd name="T11" fmla="*/ 0 h 125"/>
                </a:gdLst>
                <a:ahLst/>
                <a:cxnLst>
                  <a:cxn ang="0">
                    <a:pos x="T0" y="T1"/>
                  </a:cxn>
                  <a:cxn ang="0">
                    <a:pos x="T2" y="T3"/>
                  </a:cxn>
                  <a:cxn ang="0">
                    <a:pos x="T4" y="T5"/>
                  </a:cxn>
                  <a:cxn ang="0">
                    <a:pos x="T6" y="T7"/>
                  </a:cxn>
                  <a:cxn ang="0">
                    <a:pos x="T8" y="T9"/>
                  </a:cxn>
                  <a:cxn ang="0">
                    <a:pos x="T10" y="T11"/>
                  </a:cxn>
                </a:cxnLst>
                <a:rect l="0" t="0" r="r" b="b"/>
                <a:pathLst>
                  <a:path w="83" h="125">
                    <a:moveTo>
                      <a:pt x="38" y="0"/>
                    </a:moveTo>
                    <a:lnTo>
                      <a:pt x="83" y="109"/>
                    </a:lnTo>
                    <a:lnTo>
                      <a:pt x="40" y="125"/>
                    </a:lnTo>
                    <a:lnTo>
                      <a:pt x="2" y="20"/>
                    </a:lnTo>
                    <a:lnTo>
                      <a:pt x="0" y="13"/>
                    </a:lnTo>
                    <a:lnTo>
                      <a:pt x="38"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48" name="Freeform 92"/>
              <p:cNvSpPr>
                <a:spLocks/>
              </p:cNvSpPr>
              <p:nvPr/>
            </p:nvSpPr>
            <p:spPr bwMode="auto">
              <a:xfrm>
                <a:off x="3249613" y="4479925"/>
                <a:ext cx="755650" cy="463550"/>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49" name="Freeform 93"/>
              <p:cNvSpPr>
                <a:spLocks/>
              </p:cNvSpPr>
              <p:nvPr/>
            </p:nvSpPr>
            <p:spPr bwMode="auto">
              <a:xfrm>
                <a:off x="2906713" y="5100638"/>
                <a:ext cx="1493838" cy="1354138"/>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50" name="Freeform 94"/>
              <p:cNvSpPr>
                <a:spLocks/>
              </p:cNvSpPr>
              <p:nvPr/>
            </p:nvSpPr>
            <p:spPr bwMode="auto">
              <a:xfrm>
                <a:off x="2906713" y="5337175"/>
                <a:ext cx="1279525" cy="1117600"/>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51" name="Freeform 95"/>
              <p:cNvSpPr>
                <a:spLocks/>
              </p:cNvSpPr>
              <p:nvPr/>
            </p:nvSpPr>
            <p:spPr bwMode="auto">
              <a:xfrm>
                <a:off x="2689226" y="3948113"/>
                <a:ext cx="990600" cy="1509713"/>
              </a:xfrm>
              <a:custGeom>
                <a:avLst/>
                <a:gdLst>
                  <a:gd name="T0" fmla="*/ 211 w 278"/>
                  <a:gd name="T1" fmla="*/ 99 h 426"/>
                  <a:gd name="T2" fmla="*/ 134 w 278"/>
                  <a:gd name="T3" fmla="*/ 1 h 426"/>
                  <a:gd name="T4" fmla="*/ 70 w 278"/>
                  <a:gd name="T5" fmla="*/ 0 h 426"/>
                  <a:gd name="T6" fmla="*/ 19 w 278"/>
                  <a:gd name="T7" fmla="*/ 34 h 426"/>
                  <a:gd name="T8" fmla="*/ 0 w 278"/>
                  <a:gd name="T9" fmla="*/ 321 h 426"/>
                  <a:gd name="T10" fmla="*/ 34 w 278"/>
                  <a:gd name="T11" fmla="*/ 420 h 426"/>
                  <a:gd name="T12" fmla="*/ 109 w 278"/>
                  <a:gd name="T13" fmla="*/ 420 h 426"/>
                  <a:gd name="T14" fmla="*/ 238 w 278"/>
                  <a:gd name="T15" fmla="*/ 380 h 426"/>
                  <a:gd name="T16" fmla="*/ 211 w 278"/>
                  <a:gd name="T17" fmla="*/ 9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26">
                    <a:moveTo>
                      <a:pt x="211" y="99"/>
                    </a:moveTo>
                    <a:cubicBezTo>
                      <a:pt x="200" y="51"/>
                      <a:pt x="171" y="1"/>
                      <a:pt x="134" y="1"/>
                    </a:cubicBezTo>
                    <a:cubicBezTo>
                      <a:pt x="124" y="1"/>
                      <a:pt x="80" y="0"/>
                      <a:pt x="70" y="0"/>
                    </a:cubicBezTo>
                    <a:cubicBezTo>
                      <a:pt x="29" y="0"/>
                      <a:pt x="23" y="24"/>
                      <a:pt x="19" y="34"/>
                    </a:cubicBezTo>
                    <a:cubicBezTo>
                      <a:pt x="6" y="68"/>
                      <a:pt x="0" y="261"/>
                      <a:pt x="0" y="321"/>
                    </a:cubicBezTo>
                    <a:cubicBezTo>
                      <a:pt x="0" y="382"/>
                      <a:pt x="0" y="420"/>
                      <a:pt x="34" y="420"/>
                    </a:cubicBezTo>
                    <a:cubicBezTo>
                      <a:pt x="109" y="420"/>
                      <a:pt x="109" y="420"/>
                      <a:pt x="109" y="420"/>
                    </a:cubicBezTo>
                    <a:cubicBezTo>
                      <a:pt x="143" y="420"/>
                      <a:pt x="278" y="426"/>
                      <a:pt x="238" y="380"/>
                    </a:cubicBezTo>
                    <a:cubicBezTo>
                      <a:pt x="180" y="315"/>
                      <a:pt x="224" y="156"/>
                      <a:pt x="211" y="99"/>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52" name="Freeform 96"/>
              <p:cNvSpPr>
                <a:spLocks/>
              </p:cNvSpPr>
              <p:nvPr/>
            </p:nvSpPr>
            <p:spPr bwMode="auto">
              <a:xfrm>
                <a:off x="3074988" y="5549900"/>
                <a:ext cx="123825" cy="957263"/>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53" name="Freeform 97"/>
              <p:cNvSpPr>
                <a:spLocks/>
              </p:cNvSpPr>
              <p:nvPr/>
            </p:nvSpPr>
            <p:spPr bwMode="auto">
              <a:xfrm>
                <a:off x="2565401" y="5434013"/>
                <a:ext cx="1143000" cy="179388"/>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54" name="Freeform 98"/>
              <p:cNvSpPr>
                <a:spLocks/>
              </p:cNvSpPr>
              <p:nvPr/>
            </p:nvSpPr>
            <p:spPr bwMode="auto">
              <a:xfrm>
                <a:off x="2678113" y="5434013"/>
                <a:ext cx="1030288" cy="179388"/>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55" name="Freeform 99"/>
              <p:cNvSpPr>
                <a:spLocks/>
              </p:cNvSpPr>
              <p:nvPr/>
            </p:nvSpPr>
            <p:spPr bwMode="auto">
              <a:xfrm>
                <a:off x="2714626" y="6311900"/>
                <a:ext cx="844550" cy="287338"/>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56" name="Oval 100"/>
              <p:cNvSpPr>
                <a:spLocks noChangeArrowheads="1"/>
              </p:cNvSpPr>
              <p:nvPr/>
            </p:nvSpPr>
            <p:spPr bwMode="auto">
              <a:xfrm>
                <a:off x="2714626" y="6564313"/>
                <a:ext cx="138113" cy="134938"/>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57" name="Oval 101"/>
              <p:cNvSpPr>
                <a:spLocks noChangeArrowheads="1"/>
              </p:cNvSpPr>
              <p:nvPr/>
            </p:nvSpPr>
            <p:spPr bwMode="auto">
              <a:xfrm>
                <a:off x="3419476" y="6564313"/>
                <a:ext cx="139700" cy="134938"/>
              </a:xfrm>
              <a:prstGeom prst="ellipse">
                <a:avLst/>
              </a:pr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58" name="Freeform 102"/>
              <p:cNvSpPr>
                <a:spLocks/>
              </p:cNvSpPr>
              <p:nvPr/>
            </p:nvSpPr>
            <p:spPr bwMode="auto">
              <a:xfrm>
                <a:off x="2928938" y="4508500"/>
                <a:ext cx="206375" cy="641350"/>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59" name="Freeform 103"/>
              <p:cNvSpPr>
                <a:spLocks/>
              </p:cNvSpPr>
              <p:nvPr/>
            </p:nvSpPr>
            <p:spPr bwMode="auto">
              <a:xfrm>
                <a:off x="2560638" y="4508500"/>
                <a:ext cx="500063" cy="641350"/>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60" name="Freeform 104"/>
              <p:cNvSpPr>
                <a:spLocks/>
              </p:cNvSpPr>
              <p:nvPr/>
            </p:nvSpPr>
            <p:spPr bwMode="auto">
              <a:xfrm>
                <a:off x="2886076" y="4508500"/>
                <a:ext cx="174625" cy="641350"/>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61" name="Freeform 105"/>
              <p:cNvSpPr>
                <a:spLocks/>
              </p:cNvSpPr>
              <p:nvPr/>
            </p:nvSpPr>
            <p:spPr bwMode="auto">
              <a:xfrm>
                <a:off x="2700338" y="4787900"/>
                <a:ext cx="96838" cy="762000"/>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62" name="Freeform 106"/>
              <p:cNvSpPr>
                <a:spLocks/>
              </p:cNvSpPr>
              <p:nvPr/>
            </p:nvSpPr>
            <p:spPr bwMode="auto">
              <a:xfrm>
                <a:off x="4197351" y="6510338"/>
                <a:ext cx="841375" cy="223838"/>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63" name="Freeform 107"/>
              <p:cNvSpPr>
                <a:spLocks/>
              </p:cNvSpPr>
              <p:nvPr/>
            </p:nvSpPr>
            <p:spPr bwMode="auto">
              <a:xfrm>
                <a:off x="4189413" y="6429375"/>
                <a:ext cx="560388" cy="174625"/>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64" name="Freeform 108"/>
              <p:cNvSpPr>
                <a:spLocks/>
              </p:cNvSpPr>
              <p:nvPr/>
            </p:nvSpPr>
            <p:spPr bwMode="auto">
              <a:xfrm>
                <a:off x="2971801" y="3925888"/>
                <a:ext cx="815975" cy="1017588"/>
              </a:xfrm>
              <a:custGeom>
                <a:avLst/>
                <a:gdLst>
                  <a:gd name="T0" fmla="*/ 211 w 229"/>
                  <a:gd name="T1" fmla="*/ 275 h 287"/>
                  <a:gd name="T2" fmla="*/ 159 w 229"/>
                  <a:gd name="T3" fmla="*/ 269 h 287"/>
                  <a:gd name="T4" fmla="*/ 23 w 229"/>
                  <a:gd name="T5" fmla="*/ 94 h 287"/>
                  <a:gd name="T6" fmla="*/ 23 w 229"/>
                  <a:gd name="T7" fmla="*/ 94 h 287"/>
                  <a:gd name="T8" fmla="*/ 17 w 229"/>
                  <a:gd name="T9" fmla="*/ 88 h 287"/>
                  <a:gd name="T10" fmla="*/ 25 w 229"/>
                  <a:gd name="T11" fmla="*/ 18 h 287"/>
                  <a:gd name="T12" fmla="*/ 95 w 229"/>
                  <a:gd name="T13" fmla="*/ 26 h 287"/>
                  <a:gd name="T14" fmla="*/ 216 w 229"/>
                  <a:gd name="T15" fmla="*/ 223 h 287"/>
                  <a:gd name="T16" fmla="*/ 211 w 229"/>
                  <a:gd name="T17" fmla="*/ 27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87">
                    <a:moveTo>
                      <a:pt x="211" y="275"/>
                    </a:moveTo>
                    <a:cubicBezTo>
                      <a:pt x="195" y="287"/>
                      <a:pt x="172" y="285"/>
                      <a:pt x="159" y="269"/>
                    </a:cubicBezTo>
                    <a:cubicBezTo>
                      <a:pt x="23" y="94"/>
                      <a:pt x="23" y="94"/>
                      <a:pt x="23" y="94"/>
                    </a:cubicBezTo>
                    <a:cubicBezTo>
                      <a:pt x="23" y="94"/>
                      <a:pt x="23" y="94"/>
                      <a:pt x="23" y="94"/>
                    </a:cubicBezTo>
                    <a:cubicBezTo>
                      <a:pt x="17" y="88"/>
                      <a:pt x="17" y="88"/>
                      <a:pt x="17" y="88"/>
                    </a:cubicBezTo>
                    <a:cubicBezTo>
                      <a:pt x="0" y="66"/>
                      <a:pt x="3" y="35"/>
                      <a:pt x="25" y="18"/>
                    </a:cubicBezTo>
                    <a:cubicBezTo>
                      <a:pt x="47" y="0"/>
                      <a:pt x="78" y="4"/>
                      <a:pt x="95" y="26"/>
                    </a:cubicBezTo>
                    <a:cubicBezTo>
                      <a:pt x="216" y="223"/>
                      <a:pt x="216" y="223"/>
                      <a:pt x="216" y="223"/>
                    </a:cubicBezTo>
                    <a:cubicBezTo>
                      <a:pt x="229" y="239"/>
                      <a:pt x="227" y="262"/>
                      <a:pt x="211" y="275"/>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65" name="Freeform 109"/>
              <p:cNvSpPr>
                <a:spLocks/>
              </p:cNvSpPr>
              <p:nvPr/>
            </p:nvSpPr>
            <p:spPr bwMode="auto">
              <a:xfrm>
                <a:off x="4071938" y="4143375"/>
                <a:ext cx="420688" cy="552450"/>
              </a:xfrm>
              <a:custGeom>
                <a:avLst/>
                <a:gdLst>
                  <a:gd name="T0" fmla="*/ 265 w 265"/>
                  <a:gd name="T1" fmla="*/ 22 h 348"/>
                  <a:gd name="T2" fmla="*/ 25 w 265"/>
                  <a:gd name="T3" fmla="*/ 348 h 348"/>
                  <a:gd name="T4" fmla="*/ 0 w 265"/>
                  <a:gd name="T5" fmla="*/ 344 h 348"/>
                  <a:gd name="T6" fmla="*/ 254 w 265"/>
                  <a:gd name="T7" fmla="*/ 0 h 348"/>
                  <a:gd name="T8" fmla="*/ 265 w 265"/>
                  <a:gd name="T9" fmla="*/ 22 h 348"/>
                </a:gdLst>
                <a:ahLst/>
                <a:cxnLst>
                  <a:cxn ang="0">
                    <a:pos x="T0" y="T1"/>
                  </a:cxn>
                  <a:cxn ang="0">
                    <a:pos x="T2" y="T3"/>
                  </a:cxn>
                  <a:cxn ang="0">
                    <a:pos x="T4" y="T5"/>
                  </a:cxn>
                  <a:cxn ang="0">
                    <a:pos x="T6" y="T7"/>
                  </a:cxn>
                  <a:cxn ang="0">
                    <a:pos x="T8" y="T9"/>
                  </a:cxn>
                </a:cxnLst>
                <a:rect l="0" t="0" r="r" b="b"/>
                <a:pathLst>
                  <a:path w="265" h="348">
                    <a:moveTo>
                      <a:pt x="265" y="22"/>
                    </a:moveTo>
                    <a:lnTo>
                      <a:pt x="25" y="348"/>
                    </a:lnTo>
                    <a:lnTo>
                      <a:pt x="0" y="344"/>
                    </a:lnTo>
                    <a:lnTo>
                      <a:pt x="254" y="0"/>
                    </a:lnTo>
                    <a:lnTo>
                      <a:pt x="265"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66" name="Freeform 110"/>
              <p:cNvSpPr>
                <a:spLocks/>
              </p:cNvSpPr>
              <p:nvPr/>
            </p:nvSpPr>
            <p:spPr bwMode="auto">
              <a:xfrm>
                <a:off x="3184526" y="3951288"/>
                <a:ext cx="528638" cy="727075"/>
              </a:xfrm>
              <a:custGeom>
                <a:avLst/>
                <a:gdLst>
                  <a:gd name="T0" fmla="*/ 148 w 148"/>
                  <a:gd name="T1" fmla="*/ 204 h 205"/>
                  <a:gd name="T2" fmla="*/ 143 w 148"/>
                  <a:gd name="T3" fmla="*/ 205 h 205"/>
                  <a:gd name="T4" fmla="*/ 142 w 148"/>
                  <a:gd name="T5" fmla="*/ 202 h 205"/>
                  <a:gd name="T6" fmla="*/ 36 w 148"/>
                  <a:gd name="T7" fmla="*/ 25 h 205"/>
                  <a:gd name="T8" fmla="*/ 0 w 148"/>
                  <a:gd name="T9" fmla="*/ 0 h 205"/>
                  <a:gd name="T10" fmla="*/ 36 w 148"/>
                  <a:gd name="T11" fmla="*/ 19 h 205"/>
                  <a:gd name="T12" fmla="*/ 146 w 148"/>
                  <a:gd name="T13" fmla="*/ 202 h 205"/>
                  <a:gd name="T14" fmla="*/ 148 w 148"/>
                  <a:gd name="T15" fmla="*/ 204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05">
                    <a:moveTo>
                      <a:pt x="148" y="204"/>
                    </a:moveTo>
                    <a:cubicBezTo>
                      <a:pt x="143" y="205"/>
                      <a:pt x="143" y="205"/>
                      <a:pt x="143" y="205"/>
                    </a:cubicBezTo>
                    <a:cubicBezTo>
                      <a:pt x="142" y="202"/>
                      <a:pt x="142" y="202"/>
                      <a:pt x="142" y="202"/>
                    </a:cubicBezTo>
                    <a:cubicBezTo>
                      <a:pt x="142" y="202"/>
                      <a:pt x="66" y="66"/>
                      <a:pt x="36" y="25"/>
                    </a:cubicBezTo>
                    <a:cubicBezTo>
                      <a:pt x="23" y="8"/>
                      <a:pt x="15" y="2"/>
                      <a:pt x="0" y="0"/>
                    </a:cubicBezTo>
                    <a:cubicBezTo>
                      <a:pt x="14" y="0"/>
                      <a:pt x="27" y="7"/>
                      <a:pt x="36" y="19"/>
                    </a:cubicBezTo>
                    <a:cubicBezTo>
                      <a:pt x="65" y="57"/>
                      <a:pt x="146" y="202"/>
                      <a:pt x="146" y="202"/>
                    </a:cubicBezTo>
                    <a:lnTo>
                      <a:pt x="148" y="204"/>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67" name="Freeform 112"/>
              <p:cNvSpPr>
                <a:spLocks/>
              </p:cNvSpPr>
              <p:nvPr/>
            </p:nvSpPr>
            <p:spPr bwMode="auto">
              <a:xfrm>
                <a:off x="4165601" y="4692650"/>
                <a:ext cx="217488" cy="155575"/>
              </a:xfrm>
              <a:custGeom>
                <a:avLst/>
                <a:gdLst>
                  <a:gd name="T0" fmla="*/ 112 w 137"/>
                  <a:gd name="T1" fmla="*/ 0 h 98"/>
                  <a:gd name="T2" fmla="*/ 0 w 137"/>
                  <a:gd name="T3" fmla="*/ 9 h 98"/>
                  <a:gd name="T4" fmla="*/ 6 w 137"/>
                  <a:gd name="T5" fmla="*/ 98 h 98"/>
                  <a:gd name="T6" fmla="*/ 137 w 137"/>
                  <a:gd name="T7" fmla="*/ 89 h 98"/>
                  <a:gd name="T8" fmla="*/ 112 w 137"/>
                  <a:gd name="T9" fmla="*/ 0 h 98"/>
                </a:gdLst>
                <a:ahLst/>
                <a:cxnLst>
                  <a:cxn ang="0">
                    <a:pos x="T0" y="T1"/>
                  </a:cxn>
                  <a:cxn ang="0">
                    <a:pos x="T2" y="T3"/>
                  </a:cxn>
                  <a:cxn ang="0">
                    <a:pos x="T4" y="T5"/>
                  </a:cxn>
                  <a:cxn ang="0">
                    <a:pos x="T6" y="T7"/>
                  </a:cxn>
                  <a:cxn ang="0">
                    <a:pos x="T8" y="T9"/>
                  </a:cxn>
                </a:cxnLst>
                <a:rect l="0" t="0" r="r" b="b"/>
                <a:pathLst>
                  <a:path w="137" h="98">
                    <a:moveTo>
                      <a:pt x="112" y="0"/>
                    </a:moveTo>
                    <a:lnTo>
                      <a:pt x="0" y="9"/>
                    </a:lnTo>
                    <a:lnTo>
                      <a:pt x="6" y="98"/>
                    </a:lnTo>
                    <a:lnTo>
                      <a:pt x="137" y="89"/>
                    </a:lnTo>
                    <a:lnTo>
                      <a:pt x="112" y="0"/>
                    </a:ln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68" name="Freeform 113"/>
              <p:cNvSpPr>
                <a:spLocks/>
              </p:cNvSpPr>
              <p:nvPr/>
            </p:nvSpPr>
            <p:spPr bwMode="auto">
              <a:xfrm>
                <a:off x="4165601" y="4692650"/>
                <a:ext cx="217488" cy="155575"/>
              </a:xfrm>
              <a:custGeom>
                <a:avLst/>
                <a:gdLst>
                  <a:gd name="T0" fmla="*/ 112 w 137"/>
                  <a:gd name="T1" fmla="*/ 0 h 98"/>
                  <a:gd name="T2" fmla="*/ 0 w 137"/>
                  <a:gd name="T3" fmla="*/ 9 h 98"/>
                  <a:gd name="T4" fmla="*/ 6 w 137"/>
                  <a:gd name="T5" fmla="*/ 98 h 98"/>
                  <a:gd name="T6" fmla="*/ 137 w 137"/>
                  <a:gd name="T7" fmla="*/ 89 h 98"/>
                </a:gdLst>
                <a:ahLst/>
                <a:cxnLst>
                  <a:cxn ang="0">
                    <a:pos x="T0" y="T1"/>
                  </a:cxn>
                  <a:cxn ang="0">
                    <a:pos x="T2" y="T3"/>
                  </a:cxn>
                  <a:cxn ang="0">
                    <a:pos x="T4" y="T5"/>
                  </a:cxn>
                  <a:cxn ang="0">
                    <a:pos x="T6" y="T7"/>
                  </a:cxn>
                </a:cxnLst>
                <a:rect l="0" t="0" r="r" b="b"/>
                <a:pathLst>
                  <a:path w="137" h="98">
                    <a:moveTo>
                      <a:pt x="112" y="0"/>
                    </a:moveTo>
                    <a:lnTo>
                      <a:pt x="0" y="9"/>
                    </a:lnTo>
                    <a:lnTo>
                      <a:pt x="6" y="98"/>
                    </a:lnTo>
                    <a:lnTo>
                      <a:pt x="137" y="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69" name="Freeform 114"/>
              <p:cNvSpPr>
                <a:spLocks/>
              </p:cNvSpPr>
              <p:nvPr/>
            </p:nvSpPr>
            <p:spPr bwMode="auto">
              <a:xfrm>
                <a:off x="4246563" y="4670425"/>
                <a:ext cx="74613" cy="185738"/>
              </a:xfrm>
              <a:custGeom>
                <a:avLst/>
                <a:gdLst>
                  <a:gd name="T0" fmla="*/ 38 w 47"/>
                  <a:gd name="T1" fmla="*/ 0 h 117"/>
                  <a:gd name="T2" fmla="*/ 47 w 47"/>
                  <a:gd name="T3" fmla="*/ 114 h 117"/>
                  <a:gd name="T4" fmla="*/ 9 w 47"/>
                  <a:gd name="T5" fmla="*/ 117 h 117"/>
                  <a:gd name="T6" fmla="*/ 7 w 47"/>
                  <a:gd name="T7" fmla="*/ 117 h 117"/>
                  <a:gd name="T8" fmla="*/ 0 w 47"/>
                  <a:gd name="T9" fmla="*/ 9 h 117"/>
                  <a:gd name="T10" fmla="*/ 0 w 47"/>
                  <a:gd name="T11" fmla="*/ 3 h 117"/>
                  <a:gd name="T12" fmla="*/ 38 w 47"/>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47" h="117">
                    <a:moveTo>
                      <a:pt x="38" y="0"/>
                    </a:moveTo>
                    <a:lnTo>
                      <a:pt x="47" y="114"/>
                    </a:lnTo>
                    <a:lnTo>
                      <a:pt x="9" y="117"/>
                    </a:lnTo>
                    <a:lnTo>
                      <a:pt x="7" y="117"/>
                    </a:lnTo>
                    <a:lnTo>
                      <a:pt x="0" y="9"/>
                    </a:lnTo>
                    <a:lnTo>
                      <a:pt x="0" y="3"/>
                    </a:lnTo>
                    <a:lnTo>
                      <a:pt x="38" y="0"/>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70" name="Freeform 115"/>
              <p:cNvSpPr>
                <a:spLocks/>
              </p:cNvSpPr>
              <p:nvPr/>
            </p:nvSpPr>
            <p:spPr bwMode="auto">
              <a:xfrm>
                <a:off x="3502026" y="4667250"/>
                <a:ext cx="758825" cy="269875"/>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71" name="Freeform 116"/>
              <p:cNvSpPr>
                <a:spLocks/>
              </p:cNvSpPr>
              <p:nvPr/>
            </p:nvSpPr>
            <p:spPr bwMode="auto">
              <a:xfrm>
                <a:off x="3690938" y="4667250"/>
                <a:ext cx="555625" cy="11113"/>
              </a:xfrm>
              <a:custGeom>
                <a:avLst/>
                <a:gdLst>
                  <a:gd name="T0" fmla="*/ 350 w 350"/>
                  <a:gd name="T1" fmla="*/ 7 h 7"/>
                  <a:gd name="T2" fmla="*/ 344 w 350"/>
                  <a:gd name="T3" fmla="*/ 7 h 7"/>
                  <a:gd name="T4" fmla="*/ 14 w 350"/>
                  <a:gd name="T5" fmla="*/ 5 h 7"/>
                  <a:gd name="T6" fmla="*/ 2 w 350"/>
                  <a:gd name="T7" fmla="*/ 7 h 7"/>
                  <a:gd name="T8" fmla="*/ 0 w 350"/>
                  <a:gd name="T9" fmla="*/ 0 h 7"/>
                  <a:gd name="T10" fmla="*/ 9 w 350"/>
                  <a:gd name="T11" fmla="*/ 0 h 7"/>
                  <a:gd name="T12" fmla="*/ 350 w 350"/>
                  <a:gd name="T13" fmla="*/ 2 h 7"/>
                  <a:gd name="T14" fmla="*/ 350 w 350"/>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7">
                    <a:moveTo>
                      <a:pt x="350" y="7"/>
                    </a:moveTo>
                    <a:lnTo>
                      <a:pt x="344" y="7"/>
                    </a:lnTo>
                    <a:lnTo>
                      <a:pt x="14" y="5"/>
                    </a:lnTo>
                    <a:lnTo>
                      <a:pt x="2" y="7"/>
                    </a:lnTo>
                    <a:lnTo>
                      <a:pt x="0" y="0"/>
                    </a:lnTo>
                    <a:lnTo>
                      <a:pt x="9" y="0"/>
                    </a:lnTo>
                    <a:lnTo>
                      <a:pt x="350" y="2"/>
                    </a:lnTo>
                    <a:lnTo>
                      <a:pt x="350" y="7"/>
                    </a:lnTo>
                    <a:close/>
                  </a:path>
                </a:pathLst>
              </a:custGeom>
              <a:solidFill>
                <a:srgbClr val="C7B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72" name="Freeform 117"/>
              <p:cNvSpPr>
                <a:spLocks/>
              </p:cNvSpPr>
              <p:nvPr/>
            </p:nvSpPr>
            <p:spPr bwMode="auto">
              <a:xfrm>
                <a:off x="3052763" y="4264025"/>
                <a:ext cx="1208088" cy="669925"/>
              </a:xfrm>
              <a:custGeom>
                <a:avLst/>
                <a:gdLst>
                  <a:gd name="T0" fmla="*/ 0 w 339"/>
                  <a:gd name="T1" fmla="*/ 0 h 189"/>
                  <a:gd name="T2" fmla="*/ 145 w 339"/>
                  <a:gd name="T3" fmla="*/ 169 h 189"/>
                  <a:gd name="T4" fmla="*/ 151 w 339"/>
                  <a:gd name="T5" fmla="*/ 174 h 189"/>
                  <a:gd name="T6" fmla="*/ 174 w 339"/>
                  <a:gd name="T7" fmla="*/ 178 h 189"/>
                  <a:gd name="T8" fmla="*/ 338 w 339"/>
                  <a:gd name="T9" fmla="*/ 164 h 189"/>
                  <a:gd name="T10" fmla="*/ 338 w 339"/>
                  <a:gd name="T11" fmla="*/ 168 h 189"/>
                  <a:gd name="T12" fmla="*/ 338 w 339"/>
                  <a:gd name="T13" fmla="*/ 168 h 189"/>
                  <a:gd name="T14" fmla="*/ 339 w 339"/>
                  <a:gd name="T15" fmla="*/ 173 h 189"/>
                  <a:gd name="T16" fmla="*/ 169 w 339"/>
                  <a:gd name="T17" fmla="*/ 188 h 189"/>
                  <a:gd name="T18" fmla="*/ 147 w 339"/>
                  <a:gd name="T19" fmla="*/ 184 h 189"/>
                  <a:gd name="T20" fmla="*/ 143 w 339"/>
                  <a:gd name="T21" fmla="*/ 181 h 189"/>
                  <a:gd name="T22" fmla="*/ 70 w 339"/>
                  <a:gd name="T23" fmla="*/ 103 h 189"/>
                  <a:gd name="T24" fmla="*/ 0 w 339"/>
                  <a:gd name="T2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89">
                    <a:moveTo>
                      <a:pt x="0" y="0"/>
                    </a:moveTo>
                    <a:cubicBezTo>
                      <a:pt x="46" y="51"/>
                      <a:pt x="96" y="121"/>
                      <a:pt x="145" y="169"/>
                    </a:cubicBezTo>
                    <a:cubicBezTo>
                      <a:pt x="147" y="171"/>
                      <a:pt x="149" y="173"/>
                      <a:pt x="151" y="174"/>
                    </a:cubicBezTo>
                    <a:cubicBezTo>
                      <a:pt x="158" y="178"/>
                      <a:pt x="166" y="179"/>
                      <a:pt x="174" y="178"/>
                    </a:cubicBezTo>
                    <a:cubicBezTo>
                      <a:pt x="228" y="174"/>
                      <a:pt x="283" y="169"/>
                      <a:pt x="338" y="164"/>
                    </a:cubicBezTo>
                    <a:cubicBezTo>
                      <a:pt x="338" y="168"/>
                      <a:pt x="338" y="168"/>
                      <a:pt x="338" y="168"/>
                    </a:cubicBezTo>
                    <a:cubicBezTo>
                      <a:pt x="338" y="168"/>
                      <a:pt x="338" y="168"/>
                      <a:pt x="338" y="168"/>
                    </a:cubicBezTo>
                    <a:cubicBezTo>
                      <a:pt x="339" y="173"/>
                      <a:pt x="339" y="173"/>
                      <a:pt x="339" y="173"/>
                    </a:cubicBezTo>
                    <a:cubicBezTo>
                      <a:pt x="282" y="178"/>
                      <a:pt x="225" y="183"/>
                      <a:pt x="169" y="188"/>
                    </a:cubicBezTo>
                    <a:cubicBezTo>
                      <a:pt x="161" y="189"/>
                      <a:pt x="154" y="187"/>
                      <a:pt x="147" y="184"/>
                    </a:cubicBezTo>
                    <a:cubicBezTo>
                      <a:pt x="146" y="183"/>
                      <a:pt x="144" y="182"/>
                      <a:pt x="143" y="181"/>
                    </a:cubicBezTo>
                    <a:cubicBezTo>
                      <a:pt x="116" y="159"/>
                      <a:pt x="93" y="128"/>
                      <a:pt x="70" y="103"/>
                    </a:cubicBezTo>
                    <a:cubicBezTo>
                      <a:pt x="47" y="77"/>
                      <a:pt x="23" y="26"/>
                      <a:pt x="0" y="0"/>
                    </a:cubicBez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73" name="Freeform 111"/>
              <p:cNvSpPr>
                <a:spLocks/>
              </p:cNvSpPr>
              <p:nvPr/>
            </p:nvSpPr>
            <p:spPr bwMode="auto">
              <a:xfrm>
                <a:off x="4340226" y="4589463"/>
                <a:ext cx="315913" cy="244475"/>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8E5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dirty="0">
                  <a:solidFill>
                    <a:schemeClr val="accent1">
                      <a:lumMod val="50000"/>
                    </a:schemeClr>
                  </a:solidFill>
                  <a:latin typeface="Segoe UI Semilight"/>
                </a:endParaRPr>
              </a:p>
            </p:txBody>
          </p:sp>
        </p:grpSp>
      </p:grpSp>
      <p:grpSp>
        <p:nvGrpSpPr>
          <p:cNvPr id="346" name="Group 345"/>
          <p:cNvGrpSpPr/>
          <p:nvPr/>
        </p:nvGrpSpPr>
        <p:grpSpPr>
          <a:xfrm>
            <a:off x="7752209" y="3054196"/>
            <a:ext cx="423964" cy="501671"/>
            <a:chOff x="11712585" y="2944817"/>
            <a:chExt cx="455613" cy="604838"/>
          </a:xfrm>
        </p:grpSpPr>
        <p:sp>
          <p:nvSpPr>
            <p:cNvPr id="347" name="Freeform 80"/>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48" name="Freeform 81"/>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49" name="Freeform 82"/>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50" name="Freeform 83"/>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51" name="Freeform 84"/>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52" name="Freeform 85"/>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53" name="Freeform 86"/>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54" name="Freeform 87"/>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55" name="Freeform 88"/>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56" name="Freeform 89"/>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57" name="Freeform 90"/>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58" name="Freeform 91"/>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59" name="Freeform 92"/>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60" name="Freeform 93"/>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61" name="Freeform 94"/>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62" name="Rectangle 95"/>
            <p:cNvSpPr>
              <a:spLocks noChangeArrowheads="1"/>
            </p:cNvSpPr>
            <p:nvPr/>
          </p:nvSpPr>
          <p:spPr bwMode="auto">
            <a:xfrm>
              <a:off x="11976110" y="3092455"/>
              <a:ext cx="144463" cy="146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63" name="Rectangle 96"/>
            <p:cNvSpPr>
              <a:spLocks noChangeArrowheads="1"/>
            </p:cNvSpPr>
            <p:nvPr/>
          </p:nvSpPr>
          <p:spPr bwMode="auto">
            <a:xfrm>
              <a:off x="11760210" y="3286131"/>
              <a:ext cx="147638" cy="984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grpSp>
      <p:sp>
        <p:nvSpPr>
          <p:cNvPr id="364" name="TextBox 363"/>
          <p:cNvSpPr txBox="1"/>
          <p:nvPr/>
        </p:nvSpPr>
        <p:spPr>
          <a:xfrm>
            <a:off x="1635728" y="4287066"/>
            <a:ext cx="1818891" cy="510886"/>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Hardware Vendor</a:t>
            </a:r>
          </a:p>
        </p:txBody>
      </p:sp>
      <p:cxnSp>
        <p:nvCxnSpPr>
          <p:cNvPr id="370" name="Straight Arrow Connector 369"/>
          <p:cNvCxnSpPr>
            <a:cxnSpLocks/>
          </p:cNvCxnSpPr>
          <p:nvPr/>
        </p:nvCxnSpPr>
        <p:spPr>
          <a:xfrm>
            <a:off x="6453354" y="3962589"/>
            <a:ext cx="2061193" cy="0"/>
          </a:xfrm>
          <a:prstGeom prst="straightConnector1">
            <a:avLst/>
          </a:prstGeom>
          <a:ln w="28575">
            <a:solidFill>
              <a:schemeClr val="accent1"/>
            </a:solidFill>
            <a:headEnd type="triangle" w="lg" len="med"/>
            <a:tailEnd type="none"/>
          </a:ln>
          <a:effectLst/>
        </p:spPr>
        <p:style>
          <a:lnRef idx="1">
            <a:schemeClr val="accent1"/>
          </a:lnRef>
          <a:fillRef idx="0">
            <a:schemeClr val="accent1"/>
          </a:fillRef>
          <a:effectRef idx="0">
            <a:schemeClr val="accent1"/>
          </a:effectRef>
          <a:fontRef idx="minor">
            <a:schemeClr val="tx1"/>
          </a:fontRef>
        </p:style>
      </p:cxnSp>
      <p:pic>
        <p:nvPicPr>
          <p:cNvPr id="371" name="Picture 370"/>
          <p:cNvPicPr>
            <a:picLocks noChangeAspect="1"/>
          </p:cNvPicPr>
          <p:nvPr/>
        </p:nvPicPr>
        <p:blipFill>
          <a:blip r:embed="rId3"/>
          <a:stretch>
            <a:fillRect/>
          </a:stretch>
        </p:blipFill>
        <p:spPr>
          <a:xfrm>
            <a:off x="2569950" y="3441933"/>
            <a:ext cx="836684" cy="845134"/>
          </a:xfrm>
          <a:prstGeom prst="rect">
            <a:avLst/>
          </a:prstGeom>
        </p:spPr>
      </p:pic>
      <p:sp>
        <p:nvSpPr>
          <p:cNvPr id="373" name="TextBox 372"/>
          <p:cNvSpPr txBox="1"/>
          <p:nvPr/>
        </p:nvSpPr>
        <p:spPr>
          <a:xfrm>
            <a:off x="6557984" y="3504641"/>
            <a:ext cx="1887810" cy="510886"/>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Harvest Device IDs</a:t>
            </a:r>
          </a:p>
        </p:txBody>
      </p:sp>
      <p:sp>
        <p:nvSpPr>
          <p:cNvPr id="376" name="TextBox 375"/>
          <p:cNvSpPr txBox="1"/>
          <p:nvPr/>
        </p:nvSpPr>
        <p:spPr>
          <a:xfrm>
            <a:off x="1898719" y="1654999"/>
            <a:ext cx="9363208" cy="510886"/>
          </a:xfrm>
          <a:prstGeom prst="rect">
            <a:avLst/>
          </a:prstGeom>
          <a:solidFill>
            <a:schemeClr val="bg1">
              <a:lumMod val="75000"/>
            </a:schemeClr>
          </a:solidFill>
        </p:spPr>
        <p:txBody>
          <a:bodyPr wrap="square" lIns="179234" tIns="143387" rIns="179234" bIns="143387" rtlCol="0">
            <a:spAutoFit/>
          </a:bodyPr>
          <a:lstStyle/>
          <a:p>
            <a:pPr algn="ct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Windows AutoPilot Deployment Service</a:t>
            </a:r>
          </a:p>
        </p:txBody>
      </p:sp>
      <p:grpSp>
        <p:nvGrpSpPr>
          <p:cNvPr id="5" name="Group 4"/>
          <p:cNvGrpSpPr/>
          <p:nvPr/>
        </p:nvGrpSpPr>
        <p:grpSpPr>
          <a:xfrm>
            <a:off x="4116284" y="2530629"/>
            <a:ext cx="1746542" cy="800612"/>
            <a:chOff x="2200898" y="2379088"/>
            <a:chExt cx="1747037" cy="800839"/>
          </a:xfrm>
        </p:grpSpPr>
        <p:grpSp>
          <p:nvGrpSpPr>
            <p:cNvPr id="328" name="Group 327"/>
            <p:cNvGrpSpPr/>
            <p:nvPr/>
          </p:nvGrpSpPr>
          <p:grpSpPr>
            <a:xfrm>
              <a:off x="3523850" y="2513594"/>
              <a:ext cx="424085" cy="501814"/>
              <a:chOff x="11712585" y="2944817"/>
              <a:chExt cx="455613" cy="604838"/>
            </a:xfrm>
          </p:grpSpPr>
          <p:sp>
            <p:nvSpPr>
              <p:cNvPr id="329" name="Freeform 80"/>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30" name="Freeform 81"/>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31" name="Freeform 82"/>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32" name="Freeform 83"/>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33" name="Freeform 84"/>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34" name="Freeform 85"/>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35" name="Freeform 86"/>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36" name="Freeform 87"/>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37" name="Freeform 88"/>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38" name="Freeform 89"/>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39" name="Freeform 90"/>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40" name="Freeform 91"/>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41" name="Freeform 92"/>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42" name="Freeform 93"/>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43" name="Freeform 94"/>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44" name="Rectangle 95"/>
              <p:cNvSpPr>
                <a:spLocks noChangeArrowheads="1"/>
              </p:cNvSpPr>
              <p:nvPr/>
            </p:nvSpPr>
            <p:spPr bwMode="auto">
              <a:xfrm>
                <a:off x="11976110" y="3092455"/>
                <a:ext cx="144463" cy="146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45" name="Rectangle 96"/>
              <p:cNvSpPr>
                <a:spLocks noChangeArrowheads="1"/>
              </p:cNvSpPr>
              <p:nvPr/>
            </p:nvSpPr>
            <p:spPr bwMode="auto">
              <a:xfrm>
                <a:off x="11760210" y="3286131"/>
                <a:ext cx="147638" cy="984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grpSp>
        <p:cxnSp>
          <p:nvCxnSpPr>
            <p:cNvPr id="380" name="Straight Arrow Connector 379"/>
            <p:cNvCxnSpPr>
              <a:cxnSpLocks/>
            </p:cNvCxnSpPr>
            <p:nvPr/>
          </p:nvCxnSpPr>
          <p:spPr>
            <a:xfrm flipV="1">
              <a:off x="3424383" y="2395195"/>
              <a:ext cx="0" cy="627497"/>
            </a:xfrm>
            <a:prstGeom prst="straightConnector1">
              <a:avLst/>
            </a:prstGeom>
            <a:ln w="28575">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382" name="TextBox 381"/>
            <p:cNvSpPr txBox="1"/>
            <p:nvPr/>
          </p:nvSpPr>
          <p:spPr>
            <a:xfrm>
              <a:off x="2200898" y="2379088"/>
              <a:ext cx="1272642" cy="800839"/>
            </a:xfrm>
            <a:prstGeom prst="rect">
              <a:avLst/>
            </a:prstGeom>
            <a:noFill/>
          </p:spPr>
          <p:txBody>
            <a:bodyPr wrap="none" lIns="179234" tIns="143387" rIns="179234" bIns="143387" rtlCol="0">
              <a:spAutoFit/>
            </a:bodyPr>
            <a:lstStyle/>
            <a:p>
              <a:pPr algn="ct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Upload</a:t>
              </a:r>
            </a:p>
            <a:p>
              <a:pPr algn="ct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Device IDs*</a:t>
              </a:r>
            </a:p>
          </p:txBody>
        </p:sp>
      </p:grpSp>
      <p:grpSp>
        <p:nvGrpSpPr>
          <p:cNvPr id="4" name="Group 3"/>
          <p:cNvGrpSpPr/>
          <p:nvPr/>
        </p:nvGrpSpPr>
        <p:grpSpPr>
          <a:xfrm>
            <a:off x="6093536" y="2524103"/>
            <a:ext cx="1572006" cy="732196"/>
            <a:chOff x="6073530" y="2399540"/>
            <a:chExt cx="1572452" cy="732404"/>
          </a:xfrm>
        </p:grpSpPr>
        <p:cxnSp>
          <p:nvCxnSpPr>
            <p:cNvPr id="381" name="Straight Arrow Connector 380"/>
            <p:cNvCxnSpPr>
              <a:cxnSpLocks/>
            </p:cNvCxnSpPr>
            <p:nvPr/>
          </p:nvCxnSpPr>
          <p:spPr>
            <a:xfrm flipV="1">
              <a:off x="6229350" y="2434708"/>
              <a:ext cx="0" cy="627497"/>
            </a:xfrm>
            <a:prstGeom prst="straightConnector1">
              <a:avLst/>
            </a:prstGeom>
            <a:ln w="28575">
              <a:headEnd type="none"/>
              <a:tailEnd type="triangle"/>
            </a:ln>
            <a:effectLst/>
          </p:spPr>
          <p:style>
            <a:lnRef idx="1">
              <a:schemeClr val="accent1"/>
            </a:lnRef>
            <a:fillRef idx="0">
              <a:schemeClr val="accent1"/>
            </a:fillRef>
            <a:effectRef idx="0">
              <a:schemeClr val="accent1"/>
            </a:effectRef>
            <a:fontRef idx="minor">
              <a:schemeClr val="tx1"/>
            </a:fontRef>
          </p:style>
        </p:cxnSp>
        <p:sp>
          <p:nvSpPr>
            <p:cNvPr id="383" name="TextBox 382"/>
            <p:cNvSpPr txBox="1"/>
            <p:nvPr/>
          </p:nvSpPr>
          <p:spPr>
            <a:xfrm>
              <a:off x="6073530" y="2399540"/>
              <a:ext cx="1572452" cy="732404"/>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Configure Profile</a:t>
              </a:r>
            </a:p>
          </p:txBody>
        </p:sp>
      </p:grpSp>
      <p:sp>
        <p:nvSpPr>
          <p:cNvPr id="387" name="TextBox 386"/>
          <p:cNvSpPr txBox="1"/>
          <p:nvPr/>
        </p:nvSpPr>
        <p:spPr>
          <a:xfrm>
            <a:off x="9988659" y="5572547"/>
            <a:ext cx="2279182" cy="732648"/>
          </a:xfrm>
          <a:prstGeom prst="rect">
            <a:avLst/>
          </a:prstGeom>
          <a:noFill/>
        </p:spPr>
        <p:txBody>
          <a:bodyPr wrap="square" lIns="179234" tIns="143387" rIns="179234" bIns="143387" rtlCol="0">
            <a:spAutoFit/>
          </a:bodyPr>
          <a:lstStyle/>
          <a:p>
            <a:pP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Employee unboxes device, self-deploys</a:t>
            </a:r>
          </a:p>
        </p:txBody>
      </p:sp>
      <p:grpSp>
        <p:nvGrpSpPr>
          <p:cNvPr id="35" name="Group 34">
            <a:extLst>
              <a:ext uri="{FF2B5EF4-FFF2-40B4-BE49-F238E27FC236}">
                <a16:creationId xmlns:a16="http://schemas.microsoft.com/office/drawing/2014/main" id="{B720D6A8-A52D-40FE-99C5-B210CAF2C607}"/>
              </a:ext>
            </a:extLst>
          </p:cNvPr>
          <p:cNvGrpSpPr/>
          <p:nvPr/>
        </p:nvGrpSpPr>
        <p:grpSpPr>
          <a:xfrm>
            <a:off x="1479610" y="4432516"/>
            <a:ext cx="8543492" cy="1152692"/>
            <a:chOff x="1508609" y="5124251"/>
            <a:chExt cx="8716043" cy="1175973"/>
          </a:xfrm>
        </p:grpSpPr>
        <p:grpSp>
          <p:nvGrpSpPr>
            <p:cNvPr id="211" name="Group 210"/>
            <p:cNvGrpSpPr/>
            <p:nvPr/>
          </p:nvGrpSpPr>
          <p:grpSpPr>
            <a:xfrm>
              <a:off x="6373983" y="5737756"/>
              <a:ext cx="1123097" cy="562468"/>
              <a:chOff x="8882064" y="5440363"/>
              <a:chExt cx="1114425" cy="617538"/>
            </a:xfrm>
          </p:grpSpPr>
          <p:sp>
            <p:nvSpPr>
              <p:cNvPr id="212" name="Rectangle 383"/>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13" name="Rectangle 384"/>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14" name="Freeform 385"/>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15" name="Freeform 386"/>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16" name="Rectangle 387"/>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217" name="Freeform 388"/>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grpSp>
        <p:cxnSp>
          <p:nvCxnSpPr>
            <p:cNvPr id="374" name="Straight Arrow Connector 373"/>
            <p:cNvCxnSpPr>
              <a:cxnSpLocks/>
            </p:cNvCxnSpPr>
            <p:nvPr/>
          </p:nvCxnSpPr>
          <p:spPr>
            <a:xfrm>
              <a:off x="1508609" y="6118701"/>
              <a:ext cx="4845633" cy="0"/>
            </a:xfrm>
            <a:prstGeom prst="straightConnector1">
              <a:avLst/>
            </a:prstGeom>
            <a:ln w="28575">
              <a:solidFill>
                <a:schemeClr val="accent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375" name="Straight Arrow Connector 374"/>
            <p:cNvCxnSpPr>
              <a:cxnSpLocks/>
            </p:cNvCxnSpPr>
            <p:nvPr/>
          </p:nvCxnSpPr>
          <p:spPr>
            <a:xfrm>
              <a:off x="7481842" y="6118701"/>
              <a:ext cx="2742810" cy="0"/>
            </a:xfrm>
            <a:prstGeom prst="straightConnector1">
              <a:avLst/>
            </a:prstGeom>
            <a:ln w="28575">
              <a:solidFill>
                <a:schemeClr val="accent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a:cxnSpLocks/>
            </p:cNvCxnSpPr>
            <p:nvPr/>
          </p:nvCxnSpPr>
          <p:spPr>
            <a:xfrm flipV="1">
              <a:off x="1518424" y="5124251"/>
              <a:ext cx="0" cy="1005697"/>
            </a:xfrm>
            <a:prstGeom prst="straightConnector1">
              <a:avLst/>
            </a:prstGeom>
            <a:ln w="28575">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3419659" y="5661566"/>
              <a:ext cx="732230" cy="521303"/>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Ship</a:t>
              </a:r>
            </a:p>
          </p:txBody>
        </p:sp>
        <p:sp>
          <p:nvSpPr>
            <p:cNvPr id="388" name="TextBox 387"/>
            <p:cNvSpPr txBox="1"/>
            <p:nvPr/>
          </p:nvSpPr>
          <p:spPr>
            <a:xfrm>
              <a:off x="7546672" y="5661600"/>
              <a:ext cx="2568240" cy="521303"/>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Deliver direct to Employee</a:t>
              </a:r>
            </a:p>
          </p:txBody>
        </p:sp>
      </p:grpSp>
      <p:grpSp>
        <p:nvGrpSpPr>
          <p:cNvPr id="6" name="Group 5"/>
          <p:cNvGrpSpPr/>
          <p:nvPr/>
        </p:nvGrpSpPr>
        <p:grpSpPr>
          <a:xfrm>
            <a:off x="10707504" y="2599279"/>
            <a:ext cx="946900" cy="2061193"/>
            <a:chOff x="10708812" y="2464748"/>
            <a:chExt cx="947168" cy="2061777"/>
          </a:xfrm>
        </p:grpSpPr>
        <p:cxnSp>
          <p:nvCxnSpPr>
            <p:cNvPr id="379" name="Straight Arrow Connector 378"/>
            <p:cNvCxnSpPr>
              <a:cxnSpLocks/>
            </p:cNvCxnSpPr>
            <p:nvPr/>
          </p:nvCxnSpPr>
          <p:spPr>
            <a:xfrm flipV="1">
              <a:off x="10710630" y="2464748"/>
              <a:ext cx="0" cy="2061777"/>
            </a:xfrm>
            <a:prstGeom prst="straightConnector1">
              <a:avLst/>
            </a:prstGeom>
            <a:ln w="28575">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389" name="TextBox 388"/>
            <p:cNvSpPr txBox="1"/>
            <p:nvPr/>
          </p:nvSpPr>
          <p:spPr>
            <a:xfrm>
              <a:off x="10708812" y="3054631"/>
              <a:ext cx="947168" cy="809543"/>
            </a:xfrm>
            <a:prstGeom prst="rect">
              <a:avLst/>
            </a:prstGeom>
            <a:noFill/>
          </p:spPr>
          <p:txBody>
            <a:bodyPr wrap="none" lIns="179234" tIns="143387" rIns="179234" bIns="143387" rtlCol="0">
              <a:spAutoFit/>
            </a:bodyPr>
            <a:lstStyle/>
            <a:p>
              <a:pPr algn="ct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Self </a:t>
              </a:r>
            </a:p>
            <a:p>
              <a:pPr algn="ct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Deploy</a:t>
              </a:r>
            </a:p>
          </p:txBody>
        </p:sp>
      </p:grpSp>
      <p:sp>
        <p:nvSpPr>
          <p:cNvPr id="385" name="TextBox 384"/>
          <p:cNvSpPr txBox="1"/>
          <p:nvPr/>
        </p:nvSpPr>
        <p:spPr>
          <a:xfrm>
            <a:off x="5401374" y="4379482"/>
            <a:ext cx="1102347" cy="510983"/>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IT Admin</a:t>
            </a:r>
          </a:p>
        </p:txBody>
      </p:sp>
      <p:sp>
        <p:nvSpPr>
          <p:cNvPr id="390" name="TextBox 389"/>
          <p:cNvSpPr txBox="1"/>
          <p:nvPr/>
        </p:nvSpPr>
        <p:spPr>
          <a:xfrm>
            <a:off x="8559901" y="2877359"/>
            <a:ext cx="1650418" cy="510983"/>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1567" kern="0" spc="-49" dirty="0">
                <a:solidFill>
                  <a:schemeClr val="accent1">
                    <a:lumMod val="50000"/>
                  </a:schemeClr>
                </a:solidFill>
                <a:latin typeface="Segoe UI Semilight"/>
                <a:cs typeface="Segoe UI Semilight" panose="020B0402040204020203" pitchFamily="34" charset="0"/>
              </a:rPr>
              <a:t>Existing Devices</a:t>
            </a:r>
          </a:p>
        </p:txBody>
      </p:sp>
      <p:grpSp>
        <p:nvGrpSpPr>
          <p:cNvPr id="391" name="Group 390"/>
          <p:cNvGrpSpPr/>
          <p:nvPr/>
        </p:nvGrpSpPr>
        <p:grpSpPr>
          <a:xfrm>
            <a:off x="8566070" y="3310031"/>
            <a:ext cx="1572254" cy="940442"/>
            <a:chOff x="8602527" y="3948152"/>
            <a:chExt cx="1604236" cy="959572"/>
          </a:xfrm>
        </p:grpSpPr>
        <p:grpSp>
          <p:nvGrpSpPr>
            <p:cNvPr id="392" name="Group 391"/>
            <p:cNvGrpSpPr/>
            <p:nvPr/>
          </p:nvGrpSpPr>
          <p:grpSpPr>
            <a:xfrm>
              <a:off x="8602527" y="4162425"/>
              <a:ext cx="1604236" cy="745299"/>
              <a:chOff x="9428163" y="2782888"/>
              <a:chExt cx="1003300" cy="508000"/>
            </a:xfrm>
          </p:grpSpPr>
          <p:sp>
            <p:nvSpPr>
              <p:cNvPr id="396" name="Rectangle 251"/>
              <p:cNvSpPr>
                <a:spLocks noChangeArrowheads="1"/>
              </p:cNvSpPr>
              <p:nvPr/>
            </p:nvSpPr>
            <p:spPr bwMode="auto">
              <a:xfrm>
                <a:off x="9510713" y="3100388"/>
                <a:ext cx="831850" cy="44450"/>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97" name="Freeform 252"/>
              <p:cNvSpPr>
                <a:spLocks/>
              </p:cNvSpPr>
              <p:nvPr/>
            </p:nvSpPr>
            <p:spPr bwMode="auto">
              <a:xfrm>
                <a:off x="10274300" y="2816225"/>
                <a:ext cx="58738" cy="34925"/>
              </a:xfrm>
              <a:custGeom>
                <a:avLst/>
                <a:gdLst>
                  <a:gd name="T0" fmla="*/ 37 w 37"/>
                  <a:gd name="T1" fmla="*/ 22 h 22"/>
                  <a:gd name="T2" fmla="*/ 4 w 37"/>
                  <a:gd name="T3" fmla="*/ 22 h 22"/>
                  <a:gd name="T4" fmla="*/ 0 w 37"/>
                  <a:gd name="T5" fmla="*/ 0 h 22"/>
                  <a:gd name="T6" fmla="*/ 32 w 37"/>
                  <a:gd name="T7" fmla="*/ 0 h 22"/>
                  <a:gd name="T8" fmla="*/ 37 w 37"/>
                  <a:gd name="T9" fmla="*/ 22 h 22"/>
                </a:gdLst>
                <a:ahLst/>
                <a:cxnLst>
                  <a:cxn ang="0">
                    <a:pos x="T0" y="T1"/>
                  </a:cxn>
                  <a:cxn ang="0">
                    <a:pos x="T2" y="T3"/>
                  </a:cxn>
                  <a:cxn ang="0">
                    <a:pos x="T4" y="T5"/>
                  </a:cxn>
                  <a:cxn ang="0">
                    <a:pos x="T6" y="T7"/>
                  </a:cxn>
                  <a:cxn ang="0">
                    <a:pos x="T8" y="T9"/>
                  </a:cxn>
                </a:cxnLst>
                <a:rect l="0" t="0" r="r" b="b"/>
                <a:pathLst>
                  <a:path w="37" h="22">
                    <a:moveTo>
                      <a:pt x="37" y="22"/>
                    </a:moveTo>
                    <a:lnTo>
                      <a:pt x="4" y="22"/>
                    </a:lnTo>
                    <a:lnTo>
                      <a:pt x="0" y="0"/>
                    </a:lnTo>
                    <a:lnTo>
                      <a:pt x="32" y="0"/>
                    </a:lnTo>
                    <a:lnTo>
                      <a:pt x="37" y="22"/>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98" name="Freeform 253"/>
              <p:cNvSpPr>
                <a:spLocks/>
              </p:cNvSpPr>
              <p:nvPr/>
            </p:nvSpPr>
            <p:spPr bwMode="auto">
              <a:xfrm>
                <a:off x="10274300" y="2816225"/>
                <a:ext cx="133350" cy="474663"/>
              </a:xfrm>
              <a:custGeom>
                <a:avLst/>
                <a:gdLst>
                  <a:gd name="T0" fmla="*/ 84 w 84"/>
                  <a:gd name="T1" fmla="*/ 299 h 299"/>
                  <a:gd name="T2" fmla="*/ 52 w 84"/>
                  <a:gd name="T3" fmla="*/ 299 h 299"/>
                  <a:gd name="T4" fmla="*/ 0 w 84"/>
                  <a:gd name="T5" fmla="*/ 0 h 299"/>
                  <a:gd name="T6" fmla="*/ 32 w 84"/>
                  <a:gd name="T7" fmla="*/ 0 h 299"/>
                  <a:gd name="T8" fmla="*/ 84 w 84"/>
                  <a:gd name="T9" fmla="*/ 299 h 299"/>
                </a:gdLst>
                <a:ahLst/>
                <a:cxnLst>
                  <a:cxn ang="0">
                    <a:pos x="T0" y="T1"/>
                  </a:cxn>
                  <a:cxn ang="0">
                    <a:pos x="T2" y="T3"/>
                  </a:cxn>
                  <a:cxn ang="0">
                    <a:pos x="T4" y="T5"/>
                  </a:cxn>
                  <a:cxn ang="0">
                    <a:pos x="T6" y="T7"/>
                  </a:cxn>
                  <a:cxn ang="0">
                    <a:pos x="T8" y="T9"/>
                  </a:cxn>
                </a:cxnLst>
                <a:rect l="0" t="0" r="r" b="b"/>
                <a:pathLst>
                  <a:path w="84" h="299">
                    <a:moveTo>
                      <a:pt x="84" y="299"/>
                    </a:moveTo>
                    <a:lnTo>
                      <a:pt x="52" y="299"/>
                    </a:lnTo>
                    <a:lnTo>
                      <a:pt x="0" y="0"/>
                    </a:lnTo>
                    <a:lnTo>
                      <a:pt x="32" y="0"/>
                    </a:lnTo>
                    <a:lnTo>
                      <a:pt x="84" y="299"/>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399" name="Freeform 254"/>
              <p:cNvSpPr>
                <a:spLocks/>
              </p:cNvSpPr>
              <p:nvPr/>
            </p:nvSpPr>
            <p:spPr bwMode="auto">
              <a:xfrm>
                <a:off x="10271125" y="2816225"/>
                <a:ext cx="133350" cy="474663"/>
              </a:xfrm>
              <a:custGeom>
                <a:avLst/>
                <a:gdLst>
                  <a:gd name="T0" fmla="*/ 0 w 84"/>
                  <a:gd name="T1" fmla="*/ 299 h 299"/>
                  <a:gd name="T2" fmla="*/ 32 w 84"/>
                  <a:gd name="T3" fmla="*/ 299 h 299"/>
                  <a:gd name="T4" fmla="*/ 84 w 84"/>
                  <a:gd name="T5" fmla="*/ 0 h 299"/>
                  <a:gd name="T6" fmla="*/ 52 w 84"/>
                  <a:gd name="T7" fmla="*/ 0 h 299"/>
                  <a:gd name="T8" fmla="*/ 0 w 84"/>
                  <a:gd name="T9" fmla="*/ 299 h 299"/>
                </a:gdLst>
                <a:ahLst/>
                <a:cxnLst>
                  <a:cxn ang="0">
                    <a:pos x="T0" y="T1"/>
                  </a:cxn>
                  <a:cxn ang="0">
                    <a:pos x="T2" y="T3"/>
                  </a:cxn>
                  <a:cxn ang="0">
                    <a:pos x="T4" y="T5"/>
                  </a:cxn>
                  <a:cxn ang="0">
                    <a:pos x="T6" y="T7"/>
                  </a:cxn>
                  <a:cxn ang="0">
                    <a:pos x="T8" y="T9"/>
                  </a:cxn>
                </a:cxnLst>
                <a:rect l="0" t="0" r="r" b="b"/>
                <a:pathLst>
                  <a:path w="84" h="299">
                    <a:moveTo>
                      <a:pt x="0" y="299"/>
                    </a:moveTo>
                    <a:lnTo>
                      <a:pt x="32" y="299"/>
                    </a:lnTo>
                    <a:lnTo>
                      <a:pt x="84" y="0"/>
                    </a:lnTo>
                    <a:lnTo>
                      <a:pt x="52" y="0"/>
                    </a:lnTo>
                    <a:lnTo>
                      <a:pt x="0" y="299"/>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00" name="Freeform 255"/>
              <p:cNvSpPr>
                <a:spLocks/>
              </p:cNvSpPr>
              <p:nvPr/>
            </p:nvSpPr>
            <p:spPr bwMode="auto">
              <a:xfrm>
                <a:off x="10345738" y="2816225"/>
                <a:ext cx="58738" cy="34925"/>
              </a:xfrm>
              <a:custGeom>
                <a:avLst/>
                <a:gdLst>
                  <a:gd name="T0" fmla="*/ 0 w 37"/>
                  <a:gd name="T1" fmla="*/ 22 h 22"/>
                  <a:gd name="T2" fmla="*/ 35 w 37"/>
                  <a:gd name="T3" fmla="*/ 22 h 22"/>
                  <a:gd name="T4" fmla="*/ 37 w 37"/>
                  <a:gd name="T5" fmla="*/ 0 h 22"/>
                  <a:gd name="T6" fmla="*/ 5 w 37"/>
                  <a:gd name="T7" fmla="*/ 0 h 22"/>
                  <a:gd name="T8" fmla="*/ 0 w 37"/>
                  <a:gd name="T9" fmla="*/ 22 h 22"/>
                </a:gdLst>
                <a:ahLst/>
                <a:cxnLst>
                  <a:cxn ang="0">
                    <a:pos x="T0" y="T1"/>
                  </a:cxn>
                  <a:cxn ang="0">
                    <a:pos x="T2" y="T3"/>
                  </a:cxn>
                  <a:cxn ang="0">
                    <a:pos x="T4" y="T5"/>
                  </a:cxn>
                  <a:cxn ang="0">
                    <a:pos x="T6" y="T7"/>
                  </a:cxn>
                  <a:cxn ang="0">
                    <a:pos x="T8" y="T9"/>
                  </a:cxn>
                </a:cxnLst>
                <a:rect l="0" t="0" r="r" b="b"/>
                <a:pathLst>
                  <a:path w="37" h="22">
                    <a:moveTo>
                      <a:pt x="0" y="22"/>
                    </a:moveTo>
                    <a:lnTo>
                      <a:pt x="35" y="22"/>
                    </a:lnTo>
                    <a:lnTo>
                      <a:pt x="37" y="0"/>
                    </a:lnTo>
                    <a:lnTo>
                      <a:pt x="5" y="0"/>
                    </a:lnTo>
                    <a:lnTo>
                      <a:pt x="0" y="22"/>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01" name="Freeform 256"/>
              <p:cNvSpPr>
                <a:spLocks/>
              </p:cNvSpPr>
              <p:nvPr/>
            </p:nvSpPr>
            <p:spPr bwMode="auto">
              <a:xfrm>
                <a:off x="10312400" y="3041650"/>
                <a:ext cx="95250" cy="249238"/>
              </a:xfrm>
              <a:custGeom>
                <a:avLst/>
                <a:gdLst>
                  <a:gd name="T0" fmla="*/ 60 w 60"/>
                  <a:gd name="T1" fmla="*/ 157 h 157"/>
                  <a:gd name="T2" fmla="*/ 28 w 60"/>
                  <a:gd name="T3" fmla="*/ 157 h 157"/>
                  <a:gd name="T4" fmla="*/ 0 w 60"/>
                  <a:gd name="T5" fmla="*/ 0 h 157"/>
                  <a:gd name="T6" fmla="*/ 34 w 60"/>
                  <a:gd name="T7" fmla="*/ 0 h 157"/>
                  <a:gd name="T8" fmla="*/ 60 w 60"/>
                  <a:gd name="T9" fmla="*/ 157 h 157"/>
                </a:gdLst>
                <a:ahLst/>
                <a:cxnLst>
                  <a:cxn ang="0">
                    <a:pos x="T0" y="T1"/>
                  </a:cxn>
                  <a:cxn ang="0">
                    <a:pos x="T2" y="T3"/>
                  </a:cxn>
                  <a:cxn ang="0">
                    <a:pos x="T4" y="T5"/>
                  </a:cxn>
                  <a:cxn ang="0">
                    <a:pos x="T6" y="T7"/>
                  </a:cxn>
                  <a:cxn ang="0">
                    <a:pos x="T8" y="T9"/>
                  </a:cxn>
                </a:cxnLst>
                <a:rect l="0" t="0" r="r" b="b"/>
                <a:pathLst>
                  <a:path w="60" h="157">
                    <a:moveTo>
                      <a:pt x="60" y="157"/>
                    </a:moveTo>
                    <a:lnTo>
                      <a:pt x="28" y="157"/>
                    </a:lnTo>
                    <a:lnTo>
                      <a:pt x="0" y="0"/>
                    </a:lnTo>
                    <a:lnTo>
                      <a:pt x="34" y="0"/>
                    </a:lnTo>
                    <a:lnTo>
                      <a:pt x="60" y="157"/>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02" name="Freeform 257"/>
              <p:cNvSpPr>
                <a:spLocks/>
              </p:cNvSpPr>
              <p:nvPr/>
            </p:nvSpPr>
            <p:spPr bwMode="auto">
              <a:xfrm>
                <a:off x="9459913" y="2816225"/>
                <a:ext cx="133350" cy="474663"/>
              </a:xfrm>
              <a:custGeom>
                <a:avLst/>
                <a:gdLst>
                  <a:gd name="T0" fmla="*/ 84 w 84"/>
                  <a:gd name="T1" fmla="*/ 299 h 299"/>
                  <a:gd name="T2" fmla="*/ 51 w 84"/>
                  <a:gd name="T3" fmla="*/ 299 h 299"/>
                  <a:gd name="T4" fmla="*/ 0 w 84"/>
                  <a:gd name="T5" fmla="*/ 0 h 299"/>
                  <a:gd name="T6" fmla="*/ 32 w 84"/>
                  <a:gd name="T7" fmla="*/ 0 h 299"/>
                  <a:gd name="T8" fmla="*/ 84 w 84"/>
                  <a:gd name="T9" fmla="*/ 299 h 299"/>
                </a:gdLst>
                <a:ahLst/>
                <a:cxnLst>
                  <a:cxn ang="0">
                    <a:pos x="T0" y="T1"/>
                  </a:cxn>
                  <a:cxn ang="0">
                    <a:pos x="T2" y="T3"/>
                  </a:cxn>
                  <a:cxn ang="0">
                    <a:pos x="T4" y="T5"/>
                  </a:cxn>
                  <a:cxn ang="0">
                    <a:pos x="T6" y="T7"/>
                  </a:cxn>
                  <a:cxn ang="0">
                    <a:pos x="T8" y="T9"/>
                  </a:cxn>
                </a:cxnLst>
                <a:rect l="0" t="0" r="r" b="b"/>
                <a:pathLst>
                  <a:path w="84" h="299">
                    <a:moveTo>
                      <a:pt x="84" y="299"/>
                    </a:moveTo>
                    <a:lnTo>
                      <a:pt x="51" y="299"/>
                    </a:lnTo>
                    <a:lnTo>
                      <a:pt x="0" y="0"/>
                    </a:lnTo>
                    <a:lnTo>
                      <a:pt x="32" y="0"/>
                    </a:lnTo>
                    <a:lnTo>
                      <a:pt x="84" y="299"/>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03" name="Freeform 258"/>
              <p:cNvSpPr>
                <a:spLocks/>
              </p:cNvSpPr>
              <p:nvPr/>
            </p:nvSpPr>
            <p:spPr bwMode="auto">
              <a:xfrm>
                <a:off x="9455150" y="2816225"/>
                <a:ext cx="133350" cy="474663"/>
              </a:xfrm>
              <a:custGeom>
                <a:avLst/>
                <a:gdLst>
                  <a:gd name="T0" fmla="*/ 0 w 84"/>
                  <a:gd name="T1" fmla="*/ 299 h 299"/>
                  <a:gd name="T2" fmla="*/ 33 w 84"/>
                  <a:gd name="T3" fmla="*/ 299 h 299"/>
                  <a:gd name="T4" fmla="*/ 84 w 84"/>
                  <a:gd name="T5" fmla="*/ 0 h 299"/>
                  <a:gd name="T6" fmla="*/ 52 w 84"/>
                  <a:gd name="T7" fmla="*/ 0 h 299"/>
                  <a:gd name="T8" fmla="*/ 0 w 84"/>
                  <a:gd name="T9" fmla="*/ 299 h 299"/>
                </a:gdLst>
                <a:ahLst/>
                <a:cxnLst>
                  <a:cxn ang="0">
                    <a:pos x="T0" y="T1"/>
                  </a:cxn>
                  <a:cxn ang="0">
                    <a:pos x="T2" y="T3"/>
                  </a:cxn>
                  <a:cxn ang="0">
                    <a:pos x="T4" y="T5"/>
                  </a:cxn>
                  <a:cxn ang="0">
                    <a:pos x="T6" y="T7"/>
                  </a:cxn>
                  <a:cxn ang="0">
                    <a:pos x="T8" y="T9"/>
                  </a:cxn>
                </a:cxnLst>
                <a:rect l="0" t="0" r="r" b="b"/>
                <a:pathLst>
                  <a:path w="84" h="299">
                    <a:moveTo>
                      <a:pt x="0" y="299"/>
                    </a:moveTo>
                    <a:lnTo>
                      <a:pt x="33" y="299"/>
                    </a:lnTo>
                    <a:lnTo>
                      <a:pt x="84" y="0"/>
                    </a:lnTo>
                    <a:lnTo>
                      <a:pt x="52" y="0"/>
                    </a:lnTo>
                    <a:lnTo>
                      <a:pt x="0" y="299"/>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04" name="Freeform 259"/>
              <p:cNvSpPr>
                <a:spLocks/>
              </p:cNvSpPr>
              <p:nvPr/>
            </p:nvSpPr>
            <p:spPr bwMode="auto">
              <a:xfrm>
                <a:off x="9531350" y="2816225"/>
                <a:ext cx="57150" cy="34925"/>
              </a:xfrm>
              <a:custGeom>
                <a:avLst/>
                <a:gdLst>
                  <a:gd name="T0" fmla="*/ 0 w 36"/>
                  <a:gd name="T1" fmla="*/ 22 h 22"/>
                  <a:gd name="T2" fmla="*/ 32 w 36"/>
                  <a:gd name="T3" fmla="*/ 22 h 22"/>
                  <a:gd name="T4" fmla="*/ 36 w 36"/>
                  <a:gd name="T5" fmla="*/ 0 h 22"/>
                  <a:gd name="T6" fmla="*/ 4 w 36"/>
                  <a:gd name="T7" fmla="*/ 0 h 22"/>
                  <a:gd name="T8" fmla="*/ 0 w 36"/>
                  <a:gd name="T9" fmla="*/ 22 h 22"/>
                </a:gdLst>
                <a:ahLst/>
                <a:cxnLst>
                  <a:cxn ang="0">
                    <a:pos x="T0" y="T1"/>
                  </a:cxn>
                  <a:cxn ang="0">
                    <a:pos x="T2" y="T3"/>
                  </a:cxn>
                  <a:cxn ang="0">
                    <a:pos x="T4" y="T5"/>
                  </a:cxn>
                  <a:cxn ang="0">
                    <a:pos x="T6" y="T7"/>
                  </a:cxn>
                  <a:cxn ang="0">
                    <a:pos x="T8" y="T9"/>
                  </a:cxn>
                </a:cxnLst>
                <a:rect l="0" t="0" r="r" b="b"/>
                <a:pathLst>
                  <a:path w="36" h="22">
                    <a:moveTo>
                      <a:pt x="0" y="22"/>
                    </a:moveTo>
                    <a:lnTo>
                      <a:pt x="32" y="22"/>
                    </a:lnTo>
                    <a:lnTo>
                      <a:pt x="36" y="0"/>
                    </a:lnTo>
                    <a:lnTo>
                      <a:pt x="4" y="0"/>
                    </a:lnTo>
                    <a:lnTo>
                      <a:pt x="0" y="22"/>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05" name="Freeform 260"/>
              <p:cNvSpPr>
                <a:spLocks/>
              </p:cNvSpPr>
              <p:nvPr/>
            </p:nvSpPr>
            <p:spPr bwMode="auto">
              <a:xfrm>
                <a:off x="9496425" y="3041650"/>
                <a:ext cx="96838" cy="249238"/>
              </a:xfrm>
              <a:custGeom>
                <a:avLst/>
                <a:gdLst>
                  <a:gd name="T0" fmla="*/ 61 w 61"/>
                  <a:gd name="T1" fmla="*/ 157 h 157"/>
                  <a:gd name="T2" fmla="*/ 28 w 61"/>
                  <a:gd name="T3" fmla="*/ 157 h 157"/>
                  <a:gd name="T4" fmla="*/ 0 w 61"/>
                  <a:gd name="T5" fmla="*/ 0 h 157"/>
                  <a:gd name="T6" fmla="*/ 35 w 61"/>
                  <a:gd name="T7" fmla="*/ 0 h 157"/>
                  <a:gd name="T8" fmla="*/ 61 w 61"/>
                  <a:gd name="T9" fmla="*/ 157 h 157"/>
                </a:gdLst>
                <a:ahLst/>
                <a:cxnLst>
                  <a:cxn ang="0">
                    <a:pos x="T0" y="T1"/>
                  </a:cxn>
                  <a:cxn ang="0">
                    <a:pos x="T2" y="T3"/>
                  </a:cxn>
                  <a:cxn ang="0">
                    <a:pos x="T4" y="T5"/>
                  </a:cxn>
                  <a:cxn ang="0">
                    <a:pos x="T6" y="T7"/>
                  </a:cxn>
                  <a:cxn ang="0">
                    <a:pos x="T8" y="T9"/>
                  </a:cxn>
                </a:cxnLst>
                <a:rect l="0" t="0" r="r" b="b"/>
                <a:pathLst>
                  <a:path w="61" h="157">
                    <a:moveTo>
                      <a:pt x="61" y="157"/>
                    </a:moveTo>
                    <a:lnTo>
                      <a:pt x="28" y="157"/>
                    </a:lnTo>
                    <a:lnTo>
                      <a:pt x="0" y="0"/>
                    </a:lnTo>
                    <a:lnTo>
                      <a:pt x="35" y="0"/>
                    </a:lnTo>
                    <a:lnTo>
                      <a:pt x="61" y="157"/>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06" name="Rectangle 261"/>
              <p:cNvSpPr>
                <a:spLocks noChangeArrowheads="1"/>
              </p:cNvSpPr>
              <p:nvPr/>
            </p:nvSpPr>
            <p:spPr bwMode="auto">
              <a:xfrm>
                <a:off x="9428163" y="2782888"/>
                <a:ext cx="1003300" cy="38100"/>
              </a:xfrm>
              <a:prstGeom prst="rect">
                <a:avLst/>
              </a:prstGeom>
              <a:solidFill>
                <a:srgbClr val="AB84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07" name="Rectangle 262"/>
              <p:cNvSpPr>
                <a:spLocks noChangeArrowheads="1"/>
              </p:cNvSpPr>
              <p:nvPr/>
            </p:nvSpPr>
            <p:spPr bwMode="auto">
              <a:xfrm>
                <a:off x="9428163" y="2782888"/>
                <a:ext cx="127000" cy="38100"/>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08" name="Freeform 263"/>
              <p:cNvSpPr>
                <a:spLocks/>
              </p:cNvSpPr>
              <p:nvPr/>
            </p:nvSpPr>
            <p:spPr bwMode="auto">
              <a:xfrm>
                <a:off x="10274300" y="2820988"/>
                <a:ext cx="61913" cy="53975"/>
              </a:xfrm>
              <a:custGeom>
                <a:avLst/>
                <a:gdLst>
                  <a:gd name="T0" fmla="*/ 32 w 39"/>
                  <a:gd name="T1" fmla="*/ 0 h 34"/>
                  <a:gd name="T2" fmla="*/ 0 w 39"/>
                  <a:gd name="T3" fmla="*/ 0 h 34"/>
                  <a:gd name="T4" fmla="*/ 7 w 39"/>
                  <a:gd name="T5" fmla="*/ 34 h 34"/>
                  <a:gd name="T6" fmla="*/ 39 w 39"/>
                  <a:gd name="T7" fmla="*/ 34 h 34"/>
                  <a:gd name="T8" fmla="*/ 32 w 39"/>
                  <a:gd name="T9" fmla="*/ 0 h 34"/>
                </a:gdLst>
                <a:ahLst/>
                <a:cxnLst>
                  <a:cxn ang="0">
                    <a:pos x="T0" y="T1"/>
                  </a:cxn>
                  <a:cxn ang="0">
                    <a:pos x="T2" y="T3"/>
                  </a:cxn>
                  <a:cxn ang="0">
                    <a:pos x="T4" y="T5"/>
                  </a:cxn>
                  <a:cxn ang="0">
                    <a:pos x="T6" y="T7"/>
                  </a:cxn>
                  <a:cxn ang="0">
                    <a:pos x="T8" y="T9"/>
                  </a:cxn>
                </a:cxnLst>
                <a:rect l="0" t="0" r="r" b="b"/>
                <a:pathLst>
                  <a:path w="39" h="34">
                    <a:moveTo>
                      <a:pt x="32" y="0"/>
                    </a:moveTo>
                    <a:lnTo>
                      <a:pt x="0" y="0"/>
                    </a:lnTo>
                    <a:lnTo>
                      <a:pt x="7" y="34"/>
                    </a:lnTo>
                    <a:lnTo>
                      <a:pt x="39" y="34"/>
                    </a:lnTo>
                    <a:lnTo>
                      <a:pt x="32" y="0"/>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09" name="Freeform 264"/>
              <p:cNvSpPr>
                <a:spLocks/>
              </p:cNvSpPr>
              <p:nvPr/>
            </p:nvSpPr>
            <p:spPr bwMode="auto">
              <a:xfrm>
                <a:off x="9459913" y="2820988"/>
                <a:ext cx="60325" cy="53975"/>
              </a:xfrm>
              <a:custGeom>
                <a:avLst/>
                <a:gdLst>
                  <a:gd name="T0" fmla="*/ 6 w 38"/>
                  <a:gd name="T1" fmla="*/ 34 h 34"/>
                  <a:gd name="T2" fmla="*/ 38 w 38"/>
                  <a:gd name="T3" fmla="*/ 34 h 34"/>
                  <a:gd name="T4" fmla="*/ 32 w 38"/>
                  <a:gd name="T5" fmla="*/ 0 h 34"/>
                  <a:gd name="T6" fmla="*/ 0 w 38"/>
                  <a:gd name="T7" fmla="*/ 0 h 34"/>
                  <a:gd name="T8" fmla="*/ 6 w 38"/>
                  <a:gd name="T9" fmla="*/ 34 h 34"/>
                </a:gdLst>
                <a:ahLst/>
                <a:cxnLst>
                  <a:cxn ang="0">
                    <a:pos x="T0" y="T1"/>
                  </a:cxn>
                  <a:cxn ang="0">
                    <a:pos x="T2" y="T3"/>
                  </a:cxn>
                  <a:cxn ang="0">
                    <a:pos x="T4" y="T5"/>
                  </a:cxn>
                  <a:cxn ang="0">
                    <a:pos x="T6" y="T7"/>
                  </a:cxn>
                  <a:cxn ang="0">
                    <a:pos x="T8" y="T9"/>
                  </a:cxn>
                </a:cxnLst>
                <a:rect l="0" t="0" r="r" b="b"/>
                <a:pathLst>
                  <a:path w="38" h="34">
                    <a:moveTo>
                      <a:pt x="6" y="34"/>
                    </a:moveTo>
                    <a:lnTo>
                      <a:pt x="38" y="34"/>
                    </a:lnTo>
                    <a:lnTo>
                      <a:pt x="32" y="0"/>
                    </a:lnTo>
                    <a:lnTo>
                      <a:pt x="0" y="0"/>
                    </a:lnTo>
                    <a:lnTo>
                      <a:pt x="6" y="34"/>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10" name="Rectangle 265"/>
              <p:cNvSpPr>
                <a:spLocks noChangeArrowheads="1"/>
              </p:cNvSpPr>
              <p:nvPr/>
            </p:nvSpPr>
            <p:spPr bwMode="auto">
              <a:xfrm>
                <a:off x="9483725" y="2820988"/>
                <a:ext cx="882650" cy="2698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grpSp>
        <p:pic>
          <p:nvPicPr>
            <p:cNvPr id="393" name="Picture 392"/>
            <p:cNvPicPr>
              <a:picLocks noChangeAspect="1"/>
            </p:cNvPicPr>
            <p:nvPr/>
          </p:nvPicPr>
          <p:blipFill>
            <a:blip r:embed="rId4"/>
            <a:stretch>
              <a:fillRect/>
            </a:stretch>
          </p:blipFill>
          <p:spPr>
            <a:xfrm>
              <a:off x="8732837" y="3948152"/>
              <a:ext cx="512106" cy="230699"/>
            </a:xfrm>
            <a:prstGeom prst="rect">
              <a:avLst/>
            </a:prstGeom>
          </p:spPr>
        </p:pic>
        <p:pic>
          <p:nvPicPr>
            <p:cNvPr id="394" name="Picture 393"/>
            <p:cNvPicPr>
              <a:picLocks noChangeAspect="1"/>
            </p:cNvPicPr>
            <p:nvPr/>
          </p:nvPicPr>
          <p:blipFill>
            <a:blip r:embed="rId4"/>
            <a:stretch>
              <a:fillRect/>
            </a:stretch>
          </p:blipFill>
          <p:spPr>
            <a:xfrm>
              <a:off x="9190037" y="3954462"/>
              <a:ext cx="512106" cy="230699"/>
            </a:xfrm>
            <a:prstGeom prst="rect">
              <a:avLst/>
            </a:prstGeom>
          </p:spPr>
        </p:pic>
        <p:pic>
          <p:nvPicPr>
            <p:cNvPr id="395" name="Picture 394"/>
            <p:cNvPicPr>
              <a:picLocks noChangeAspect="1"/>
            </p:cNvPicPr>
            <p:nvPr/>
          </p:nvPicPr>
          <p:blipFill>
            <a:blip r:embed="rId4"/>
            <a:stretch>
              <a:fillRect/>
            </a:stretch>
          </p:blipFill>
          <p:spPr>
            <a:xfrm>
              <a:off x="9636124" y="3954462"/>
              <a:ext cx="512106" cy="230699"/>
            </a:xfrm>
            <a:prstGeom prst="rect">
              <a:avLst/>
            </a:prstGeom>
          </p:spPr>
        </p:pic>
      </p:grpSp>
      <p:sp>
        <p:nvSpPr>
          <p:cNvPr id="434" name="Rectangle 433">
            <a:extLst>
              <a:ext uri="{FF2B5EF4-FFF2-40B4-BE49-F238E27FC236}">
                <a16:creationId xmlns:a16="http://schemas.microsoft.com/office/drawing/2014/main" id="{4CB8858B-A455-463A-983F-33F7B97A885D}"/>
              </a:ext>
            </a:extLst>
          </p:cNvPr>
          <p:cNvSpPr/>
          <p:nvPr/>
        </p:nvSpPr>
        <p:spPr>
          <a:xfrm>
            <a:off x="1730" y="973"/>
            <a:ext cx="12188542" cy="1486049"/>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049">
              <a:defRPr/>
            </a:pPr>
            <a:endParaRPr lang="en-US">
              <a:solidFill>
                <a:schemeClr val="accent1">
                  <a:lumMod val="50000"/>
                </a:schemeClr>
              </a:solidFill>
              <a:latin typeface="Segoe UI"/>
            </a:endParaRPr>
          </a:p>
        </p:txBody>
      </p:sp>
      <p:sp>
        <p:nvSpPr>
          <p:cNvPr id="435" name="Rectangle 434">
            <a:extLst>
              <a:ext uri="{FF2B5EF4-FFF2-40B4-BE49-F238E27FC236}">
                <a16:creationId xmlns:a16="http://schemas.microsoft.com/office/drawing/2014/main" id="{F960F277-4AC5-41A5-BDB5-4C60B4DA2F40}"/>
              </a:ext>
            </a:extLst>
          </p:cNvPr>
          <p:cNvSpPr/>
          <p:nvPr/>
        </p:nvSpPr>
        <p:spPr>
          <a:xfrm>
            <a:off x="1730" y="973"/>
            <a:ext cx="12188542" cy="1486049"/>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049">
              <a:defRPr/>
            </a:pPr>
            <a:endParaRPr lang="en-US">
              <a:solidFill>
                <a:schemeClr val="accent1">
                  <a:lumMod val="50000"/>
                </a:schemeClr>
              </a:solidFill>
              <a:latin typeface="Segoe UI"/>
            </a:endParaRPr>
          </a:p>
        </p:txBody>
      </p:sp>
      <p:sp>
        <p:nvSpPr>
          <p:cNvPr id="436" name="Title 1">
            <a:extLst>
              <a:ext uri="{FF2B5EF4-FFF2-40B4-BE49-F238E27FC236}">
                <a16:creationId xmlns:a16="http://schemas.microsoft.com/office/drawing/2014/main" id="{BD2946E2-8EC7-4EE7-B8AC-7CDD0E6E4DC4}"/>
              </a:ext>
            </a:extLst>
          </p:cNvPr>
          <p:cNvSpPr>
            <a:spLocks noGrp="1"/>
          </p:cNvSpPr>
          <p:nvPr>
            <p:ph type="title"/>
          </p:nvPr>
        </p:nvSpPr>
        <p:spPr>
          <a:xfrm>
            <a:off x="266443" y="145427"/>
            <a:ext cx="11654187" cy="899409"/>
          </a:xfrm>
        </p:spPr>
        <p:txBody>
          <a:bodyPr/>
          <a:lstStyle/>
          <a:p>
            <a:pPr algn="ctr"/>
            <a:r>
              <a:rPr lang="en-GB" sz="3598" dirty="0">
                <a:solidFill>
                  <a:schemeClr val="accent1">
                    <a:lumMod val="50000"/>
                  </a:schemeClr>
                </a:solidFill>
                <a:latin typeface="+mn-lt"/>
                <a:ea typeface="Segoe UI Black" panose="020B0A02040204020203" pitchFamily="34" charset="0"/>
                <a:cs typeface="Segoe UI Black" panose="020B0A02040204020203" pitchFamily="34" charset="0"/>
              </a:rPr>
              <a:t> </a:t>
            </a:r>
            <a:endParaRPr lang="en-US" sz="3598" dirty="0">
              <a:solidFill>
                <a:schemeClr val="accent1">
                  <a:lumMod val="50000"/>
                </a:schemeClr>
              </a:solidFill>
              <a:latin typeface="+mn-lt"/>
              <a:ea typeface="Segoe UI Black" panose="020B0A02040204020203" pitchFamily="34" charset="0"/>
              <a:cs typeface="Segoe UI Black" panose="020B0A02040204020203" pitchFamily="34" charset="0"/>
            </a:endParaRPr>
          </a:p>
        </p:txBody>
      </p:sp>
      <p:grpSp>
        <p:nvGrpSpPr>
          <p:cNvPr id="437" name="Group 436">
            <a:extLst>
              <a:ext uri="{FF2B5EF4-FFF2-40B4-BE49-F238E27FC236}">
                <a16:creationId xmlns:a16="http://schemas.microsoft.com/office/drawing/2014/main" id="{D31AB148-7F9B-4460-8EEC-DFB0F0320C18}"/>
              </a:ext>
            </a:extLst>
          </p:cNvPr>
          <p:cNvGrpSpPr/>
          <p:nvPr/>
        </p:nvGrpSpPr>
        <p:grpSpPr>
          <a:xfrm>
            <a:off x="3595535" y="3574808"/>
            <a:ext cx="1867897" cy="501069"/>
            <a:chOff x="3545830" y="3855554"/>
            <a:chExt cx="2061777" cy="501818"/>
          </a:xfrm>
        </p:grpSpPr>
        <p:sp>
          <p:nvSpPr>
            <p:cNvPr id="438" name="TextBox 437">
              <a:extLst>
                <a:ext uri="{FF2B5EF4-FFF2-40B4-BE49-F238E27FC236}">
                  <a16:creationId xmlns:a16="http://schemas.microsoft.com/office/drawing/2014/main" id="{2B368E4F-77EF-4658-9BE2-3F4A6BDDCC13}"/>
                </a:ext>
              </a:extLst>
            </p:cNvPr>
            <p:cNvSpPr txBox="1"/>
            <p:nvPr/>
          </p:nvSpPr>
          <p:spPr>
            <a:xfrm>
              <a:off x="3762727" y="3855554"/>
              <a:ext cx="1311340" cy="501818"/>
            </a:xfrm>
            <a:prstGeom prst="rect">
              <a:avLst/>
            </a:prstGeom>
            <a:noFill/>
          </p:spPr>
          <p:txBody>
            <a:bodyPr wrap="none" lIns="175736" tIns="140589" rIns="175736" bIns="140589" rtlCol="0">
              <a:spAutoFit/>
            </a:bodyPr>
            <a:lstStyle/>
            <a:p>
              <a:pPr defTabSz="896181">
                <a:lnSpc>
                  <a:spcPct val="90000"/>
                </a:lnSpc>
                <a:spcAft>
                  <a:spcPts val="575"/>
                </a:spcAft>
                <a:defRPr/>
              </a:pPr>
              <a:r>
                <a:rPr lang="en-US" sz="1537" kern="0" spc="-48" dirty="0">
                  <a:solidFill>
                    <a:schemeClr val="accent1">
                      <a:lumMod val="50000"/>
                    </a:schemeClr>
                  </a:solidFill>
                  <a:latin typeface="Segoe UI Semilight"/>
                  <a:cs typeface="Segoe UI Semilight" panose="020B0402040204020203" pitchFamily="34" charset="0"/>
                </a:rPr>
                <a:t>Device IDs</a:t>
              </a:r>
            </a:p>
          </p:txBody>
        </p:sp>
        <p:cxnSp>
          <p:nvCxnSpPr>
            <p:cNvPr id="439" name="Straight Arrow Connector 438">
              <a:extLst>
                <a:ext uri="{FF2B5EF4-FFF2-40B4-BE49-F238E27FC236}">
                  <a16:creationId xmlns:a16="http://schemas.microsoft.com/office/drawing/2014/main" id="{7959BAAA-1970-4F0F-A3F6-C78E0243A298}"/>
                </a:ext>
              </a:extLst>
            </p:cNvPr>
            <p:cNvCxnSpPr>
              <a:cxnSpLocks/>
            </p:cNvCxnSpPr>
            <p:nvPr/>
          </p:nvCxnSpPr>
          <p:spPr>
            <a:xfrm flipH="1">
              <a:off x="3545830" y="4259950"/>
              <a:ext cx="2061777" cy="0"/>
            </a:xfrm>
            <a:prstGeom prst="straightConnector1">
              <a:avLst/>
            </a:prstGeom>
            <a:ln w="28575">
              <a:solidFill>
                <a:schemeClr val="accent1"/>
              </a:solidFill>
              <a:headEnd type="triangle" w="lg" len="med"/>
              <a:tailEnd type="none"/>
            </a:ln>
            <a:effectLst/>
          </p:spPr>
          <p:style>
            <a:lnRef idx="1">
              <a:schemeClr val="accent1"/>
            </a:lnRef>
            <a:fillRef idx="0">
              <a:schemeClr val="accent1"/>
            </a:fillRef>
            <a:effectRef idx="0">
              <a:schemeClr val="accent1"/>
            </a:effectRef>
            <a:fontRef idx="minor">
              <a:schemeClr val="tx1"/>
            </a:fontRef>
          </p:style>
        </p:cxnSp>
      </p:grpSp>
      <p:grpSp>
        <p:nvGrpSpPr>
          <p:cNvPr id="440" name="Group 439">
            <a:extLst>
              <a:ext uri="{FF2B5EF4-FFF2-40B4-BE49-F238E27FC236}">
                <a16:creationId xmlns:a16="http://schemas.microsoft.com/office/drawing/2014/main" id="{0B831902-EB22-435D-B066-C7977739D152}"/>
              </a:ext>
            </a:extLst>
          </p:cNvPr>
          <p:cNvGrpSpPr/>
          <p:nvPr/>
        </p:nvGrpSpPr>
        <p:grpSpPr>
          <a:xfrm>
            <a:off x="3644004" y="3170807"/>
            <a:ext cx="423964" cy="501671"/>
            <a:chOff x="11712585" y="2944817"/>
            <a:chExt cx="455613" cy="604838"/>
          </a:xfrm>
        </p:grpSpPr>
        <p:sp>
          <p:nvSpPr>
            <p:cNvPr id="441" name="Freeform 80">
              <a:extLst>
                <a:ext uri="{FF2B5EF4-FFF2-40B4-BE49-F238E27FC236}">
                  <a16:creationId xmlns:a16="http://schemas.microsoft.com/office/drawing/2014/main" id="{FD10859D-63B8-4532-A524-7AFE3A081130}"/>
                </a:ext>
              </a:extLst>
            </p:cNvPr>
            <p:cNvSpPr>
              <a:spLocks/>
            </p:cNvSpPr>
            <p:nvPr/>
          </p:nvSpPr>
          <p:spPr bwMode="auto">
            <a:xfrm>
              <a:off x="11712585" y="2944817"/>
              <a:ext cx="455613" cy="604838"/>
            </a:xfrm>
            <a:custGeom>
              <a:avLst/>
              <a:gdLst>
                <a:gd name="T0" fmla="*/ 287 w 287"/>
                <a:gd name="T1" fmla="*/ 381 h 381"/>
                <a:gd name="T2" fmla="*/ 0 w 287"/>
                <a:gd name="T3" fmla="*/ 381 h 381"/>
                <a:gd name="T4" fmla="*/ 0 w 287"/>
                <a:gd name="T5" fmla="*/ 86 h 381"/>
                <a:gd name="T6" fmla="*/ 91 w 287"/>
                <a:gd name="T7" fmla="*/ 0 h 381"/>
                <a:gd name="T8" fmla="*/ 287 w 287"/>
                <a:gd name="T9" fmla="*/ 0 h 381"/>
                <a:gd name="T10" fmla="*/ 287 w 287"/>
                <a:gd name="T11" fmla="*/ 381 h 381"/>
              </a:gdLst>
              <a:ahLst/>
              <a:cxnLst>
                <a:cxn ang="0">
                  <a:pos x="T0" y="T1"/>
                </a:cxn>
                <a:cxn ang="0">
                  <a:pos x="T2" y="T3"/>
                </a:cxn>
                <a:cxn ang="0">
                  <a:pos x="T4" y="T5"/>
                </a:cxn>
                <a:cxn ang="0">
                  <a:pos x="T6" y="T7"/>
                </a:cxn>
                <a:cxn ang="0">
                  <a:pos x="T8" y="T9"/>
                </a:cxn>
                <a:cxn ang="0">
                  <a:pos x="T10" y="T11"/>
                </a:cxn>
              </a:cxnLst>
              <a:rect l="0" t="0" r="r" b="b"/>
              <a:pathLst>
                <a:path w="287" h="381">
                  <a:moveTo>
                    <a:pt x="287" y="381"/>
                  </a:moveTo>
                  <a:lnTo>
                    <a:pt x="0" y="381"/>
                  </a:lnTo>
                  <a:lnTo>
                    <a:pt x="0" y="86"/>
                  </a:lnTo>
                  <a:lnTo>
                    <a:pt x="91" y="0"/>
                  </a:lnTo>
                  <a:lnTo>
                    <a:pt x="287" y="0"/>
                  </a:lnTo>
                  <a:lnTo>
                    <a:pt x="287" y="3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42" name="Freeform 81">
              <a:extLst>
                <a:ext uri="{FF2B5EF4-FFF2-40B4-BE49-F238E27FC236}">
                  <a16:creationId xmlns:a16="http://schemas.microsoft.com/office/drawing/2014/main" id="{DD3E3C89-82F3-485B-BC75-364C0D99B3D4}"/>
                </a:ext>
              </a:extLst>
            </p:cNvPr>
            <p:cNvSpPr>
              <a:spLocks/>
            </p:cNvSpPr>
            <p:nvPr/>
          </p:nvSpPr>
          <p:spPr bwMode="auto">
            <a:xfrm>
              <a:off x="11712585" y="2944817"/>
              <a:ext cx="144463" cy="136525"/>
            </a:xfrm>
            <a:custGeom>
              <a:avLst/>
              <a:gdLst>
                <a:gd name="T0" fmla="*/ 91 w 91"/>
                <a:gd name="T1" fmla="*/ 86 h 86"/>
                <a:gd name="T2" fmla="*/ 0 w 91"/>
                <a:gd name="T3" fmla="*/ 86 h 86"/>
                <a:gd name="T4" fmla="*/ 91 w 91"/>
                <a:gd name="T5" fmla="*/ 0 h 86"/>
                <a:gd name="T6" fmla="*/ 91 w 91"/>
                <a:gd name="T7" fmla="*/ 86 h 86"/>
              </a:gdLst>
              <a:ahLst/>
              <a:cxnLst>
                <a:cxn ang="0">
                  <a:pos x="T0" y="T1"/>
                </a:cxn>
                <a:cxn ang="0">
                  <a:pos x="T2" y="T3"/>
                </a:cxn>
                <a:cxn ang="0">
                  <a:pos x="T4" y="T5"/>
                </a:cxn>
                <a:cxn ang="0">
                  <a:pos x="T6" y="T7"/>
                </a:cxn>
              </a:cxnLst>
              <a:rect l="0" t="0" r="r" b="b"/>
              <a:pathLst>
                <a:path w="91" h="86">
                  <a:moveTo>
                    <a:pt x="91" y="86"/>
                  </a:moveTo>
                  <a:lnTo>
                    <a:pt x="0" y="86"/>
                  </a:lnTo>
                  <a:lnTo>
                    <a:pt x="91" y="0"/>
                  </a:lnTo>
                  <a:lnTo>
                    <a:pt x="91" y="8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43" name="Freeform 82">
              <a:extLst>
                <a:ext uri="{FF2B5EF4-FFF2-40B4-BE49-F238E27FC236}">
                  <a16:creationId xmlns:a16="http://schemas.microsoft.com/office/drawing/2014/main" id="{25E10698-1206-4ABE-9961-9CC639E00DBA}"/>
                </a:ext>
              </a:extLst>
            </p:cNvPr>
            <p:cNvSpPr>
              <a:spLocks/>
            </p:cNvSpPr>
            <p:nvPr/>
          </p:nvSpPr>
          <p:spPr bwMode="auto">
            <a:xfrm>
              <a:off x="11760210" y="311309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44" name="Freeform 83">
              <a:extLst>
                <a:ext uri="{FF2B5EF4-FFF2-40B4-BE49-F238E27FC236}">
                  <a16:creationId xmlns:a16="http://schemas.microsoft.com/office/drawing/2014/main" id="{5DF3444D-E287-41AE-AA44-94C5AB703FBC}"/>
                </a:ext>
              </a:extLst>
            </p:cNvPr>
            <p:cNvSpPr>
              <a:spLocks/>
            </p:cNvSpPr>
            <p:nvPr/>
          </p:nvSpPr>
          <p:spPr bwMode="auto">
            <a:xfrm>
              <a:off x="11760210" y="3160718"/>
              <a:ext cx="153988" cy="9525"/>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3"/>
                    <a:pt x="45" y="2"/>
                  </a:cubicBezTo>
                  <a:cubicBezTo>
                    <a:pt x="45" y="1"/>
                    <a:pt x="44" y="0"/>
                    <a:pt x="43" y="0"/>
                  </a:cubicBezTo>
                  <a:cubicBezTo>
                    <a:pt x="1" y="0"/>
                    <a:pt x="1" y="0"/>
                    <a:pt x="1" y="0"/>
                  </a:cubicBezTo>
                  <a:cubicBezTo>
                    <a:pt x="0" y="0"/>
                    <a:pt x="0" y="1"/>
                    <a:pt x="0" y="2"/>
                  </a:cubicBezTo>
                  <a:cubicBezTo>
                    <a:pt x="0" y="3"/>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45" name="Freeform 84">
              <a:extLst>
                <a:ext uri="{FF2B5EF4-FFF2-40B4-BE49-F238E27FC236}">
                  <a16:creationId xmlns:a16="http://schemas.microsoft.com/office/drawing/2014/main" id="{3F089C58-8C2C-4A18-A5DF-C0E3C5B6CB56}"/>
                </a:ext>
              </a:extLst>
            </p:cNvPr>
            <p:cNvSpPr>
              <a:spLocks/>
            </p:cNvSpPr>
            <p:nvPr/>
          </p:nvSpPr>
          <p:spPr bwMode="auto">
            <a:xfrm>
              <a:off x="11760210" y="3211518"/>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0"/>
                    <a:pt x="44" y="0"/>
                    <a:pt x="43" y="0"/>
                  </a:cubicBezTo>
                  <a:cubicBezTo>
                    <a:pt x="1" y="0"/>
                    <a:pt x="1" y="0"/>
                    <a:pt x="1" y="0"/>
                  </a:cubicBezTo>
                  <a:cubicBezTo>
                    <a:pt x="0" y="0"/>
                    <a:pt x="0" y="0"/>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46" name="Freeform 85">
              <a:extLst>
                <a:ext uri="{FF2B5EF4-FFF2-40B4-BE49-F238E27FC236}">
                  <a16:creationId xmlns:a16="http://schemas.microsoft.com/office/drawing/2014/main" id="{AC52EEF1-CF86-4E41-91CE-6A7803A234E0}"/>
                </a:ext>
              </a:extLst>
            </p:cNvPr>
            <p:cNvSpPr>
              <a:spLocks/>
            </p:cNvSpPr>
            <p:nvPr/>
          </p:nvSpPr>
          <p:spPr bwMode="auto">
            <a:xfrm>
              <a:off x="11760210" y="3259143"/>
              <a:ext cx="153988" cy="9525"/>
            </a:xfrm>
            <a:custGeom>
              <a:avLst/>
              <a:gdLst>
                <a:gd name="T0" fmla="*/ 1 w 45"/>
                <a:gd name="T1" fmla="*/ 3 h 3"/>
                <a:gd name="T2" fmla="*/ 43 w 45"/>
                <a:gd name="T3" fmla="*/ 3 h 3"/>
                <a:gd name="T4" fmla="*/ 45 w 45"/>
                <a:gd name="T5" fmla="*/ 1 h 3"/>
                <a:gd name="T6" fmla="*/ 43 w 45"/>
                <a:gd name="T7" fmla="*/ 0 h 3"/>
                <a:gd name="T8" fmla="*/ 1 w 45"/>
                <a:gd name="T9" fmla="*/ 0 h 3"/>
                <a:gd name="T10" fmla="*/ 0 w 45"/>
                <a:gd name="T11" fmla="*/ 1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1"/>
                  </a:cubicBezTo>
                  <a:cubicBezTo>
                    <a:pt x="45" y="1"/>
                    <a:pt x="44" y="0"/>
                    <a:pt x="43" y="0"/>
                  </a:cubicBezTo>
                  <a:cubicBezTo>
                    <a:pt x="1" y="0"/>
                    <a:pt x="1" y="0"/>
                    <a:pt x="1" y="0"/>
                  </a:cubicBezTo>
                  <a:cubicBezTo>
                    <a:pt x="0" y="0"/>
                    <a:pt x="0" y="1"/>
                    <a:pt x="0" y="1"/>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47" name="Freeform 86">
              <a:extLst>
                <a:ext uri="{FF2B5EF4-FFF2-40B4-BE49-F238E27FC236}">
                  <a16:creationId xmlns:a16="http://schemas.microsoft.com/office/drawing/2014/main" id="{9D670369-29C3-4E1A-AEFD-10F295FF2779}"/>
                </a:ext>
              </a:extLst>
            </p:cNvPr>
            <p:cNvSpPr>
              <a:spLocks/>
            </p:cNvSpPr>
            <p:nvPr/>
          </p:nvSpPr>
          <p:spPr bwMode="auto">
            <a:xfrm>
              <a:off x="11760210" y="3405193"/>
              <a:ext cx="153988" cy="11113"/>
            </a:xfrm>
            <a:custGeom>
              <a:avLst/>
              <a:gdLst>
                <a:gd name="T0" fmla="*/ 1 w 45"/>
                <a:gd name="T1" fmla="*/ 3 h 3"/>
                <a:gd name="T2" fmla="*/ 43 w 45"/>
                <a:gd name="T3" fmla="*/ 3 h 3"/>
                <a:gd name="T4" fmla="*/ 45 w 45"/>
                <a:gd name="T5" fmla="*/ 2 h 3"/>
                <a:gd name="T6" fmla="*/ 43 w 45"/>
                <a:gd name="T7" fmla="*/ 0 h 3"/>
                <a:gd name="T8" fmla="*/ 1 w 45"/>
                <a:gd name="T9" fmla="*/ 0 h 3"/>
                <a:gd name="T10" fmla="*/ 0 w 45"/>
                <a:gd name="T11" fmla="*/ 2 h 3"/>
                <a:gd name="T12" fmla="*/ 1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1" y="3"/>
                  </a:moveTo>
                  <a:cubicBezTo>
                    <a:pt x="43" y="3"/>
                    <a:pt x="43" y="3"/>
                    <a:pt x="43" y="3"/>
                  </a:cubicBezTo>
                  <a:cubicBezTo>
                    <a:pt x="44" y="3"/>
                    <a:pt x="45" y="2"/>
                    <a:pt x="45" y="2"/>
                  </a:cubicBezTo>
                  <a:cubicBezTo>
                    <a:pt x="45" y="1"/>
                    <a:pt x="44" y="0"/>
                    <a:pt x="43" y="0"/>
                  </a:cubicBezTo>
                  <a:cubicBezTo>
                    <a:pt x="1" y="0"/>
                    <a:pt x="1" y="0"/>
                    <a:pt x="1" y="0"/>
                  </a:cubicBezTo>
                  <a:cubicBezTo>
                    <a:pt x="0" y="0"/>
                    <a:pt x="0" y="1"/>
                    <a:pt x="0" y="2"/>
                  </a:cubicBezTo>
                  <a:cubicBezTo>
                    <a:pt x="0" y="2"/>
                    <a:pt x="0" y="3"/>
                    <a:pt x="1"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48" name="Freeform 87">
              <a:extLst>
                <a:ext uri="{FF2B5EF4-FFF2-40B4-BE49-F238E27FC236}">
                  <a16:creationId xmlns:a16="http://schemas.microsoft.com/office/drawing/2014/main" id="{556A8F5E-9F0A-4ED7-946F-475C8BE2C861}"/>
                </a:ext>
              </a:extLst>
            </p:cNvPr>
            <p:cNvSpPr>
              <a:spLocks/>
            </p:cNvSpPr>
            <p:nvPr/>
          </p:nvSpPr>
          <p:spPr bwMode="auto">
            <a:xfrm>
              <a:off x="11760210" y="3457581"/>
              <a:ext cx="153988" cy="6350"/>
            </a:xfrm>
            <a:custGeom>
              <a:avLst/>
              <a:gdLst>
                <a:gd name="T0" fmla="*/ 1 w 45"/>
                <a:gd name="T1" fmla="*/ 2 h 2"/>
                <a:gd name="T2" fmla="*/ 43 w 45"/>
                <a:gd name="T3" fmla="*/ 2 h 2"/>
                <a:gd name="T4" fmla="*/ 45 w 45"/>
                <a:gd name="T5" fmla="*/ 1 h 2"/>
                <a:gd name="T6" fmla="*/ 43 w 45"/>
                <a:gd name="T7" fmla="*/ 0 h 2"/>
                <a:gd name="T8" fmla="*/ 1 w 45"/>
                <a:gd name="T9" fmla="*/ 0 h 2"/>
                <a:gd name="T10" fmla="*/ 0 w 45"/>
                <a:gd name="T11" fmla="*/ 1 h 2"/>
                <a:gd name="T12" fmla="*/ 1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1" y="2"/>
                  </a:moveTo>
                  <a:cubicBezTo>
                    <a:pt x="43" y="2"/>
                    <a:pt x="43" y="2"/>
                    <a:pt x="43" y="2"/>
                  </a:cubicBezTo>
                  <a:cubicBezTo>
                    <a:pt x="44" y="2"/>
                    <a:pt x="45" y="2"/>
                    <a:pt x="45" y="1"/>
                  </a:cubicBezTo>
                  <a:cubicBezTo>
                    <a:pt x="45" y="0"/>
                    <a:pt x="44" y="0"/>
                    <a:pt x="43" y="0"/>
                  </a:cubicBezTo>
                  <a:cubicBezTo>
                    <a:pt x="1" y="0"/>
                    <a:pt x="1" y="0"/>
                    <a:pt x="1" y="0"/>
                  </a:cubicBezTo>
                  <a:cubicBezTo>
                    <a:pt x="0" y="0"/>
                    <a:pt x="0" y="0"/>
                    <a:pt x="0" y="1"/>
                  </a:cubicBezTo>
                  <a:cubicBezTo>
                    <a:pt x="0" y="2"/>
                    <a:pt x="0" y="2"/>
                    <a:pt x="1"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49" name="Freeform 88">
              <a:extLst>
                <a:ext uri="{FF2B5EF4-FFF2-40B4-BE49-F238E27FC236}">
                  <a16:creationId xmlns:a16="http://schemas.microsoft.com/office/drawing/2014/main" id="{05280937-4C57-48DB-84AF-53ED1EBFF433}"/>
                </a:ext>
              </a:extLst>
            </p:cNvPr>
            <p:cNvSpPr>
              <a:spLocks/>
            </p:cNvSpPr>
            <p:nvPr/>
          </p:nvSpPr>
          <p:spPr bwMode="auto">
            <a:xfrm>
              <a:off x="11969760" y="3065468"/>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50" name="Freeform 89">
              <a:extLst>
                <a:ext uri="{FF2B5EF4-FFF2-40B4-BE49-F238E27FC236}">
                  <a16:creationId xmlns:a16="http://schemas.microsoft.com/office/drawing/2014/main" id="{9AD13085-DE8A-4361-A145-8016ADC8E293}"/>
                </a:ext>
              </a:extLst>
            </p:cNvPr>
            <p:cNvSpPr>
              <a:spLocks/>
            </p:cNvSpPr>
            <p:nvPr/>
          </p:nvSpPr>
          <p:spPr bwMode="auto">
            <a:xfrm>
              <a:off x="11969760" y="3013080"/>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51" name="Freeform 90">
              <a:extLst>
                <a:ext uri="{FF2B5EF4-FFF2-40B4-BE49-F238E27FC236}">
                  <a16:creationId xmlns:a16="http://schemas.microsoft.com/office/drawing/2014/main" id="{26675557-866C-4EE1-8559-62F379ED5F70}"/>
                </a:ext>
              </a:extLst>
            </p:cNvPr>
            <p:cNvSpPr>
              <a:spLocks/>
            </p:cNvSpPr>
            <p:nvPr/>
          </p:nvSpPr>
          <p:spPr bwMode="auto">
            <a:xfrm>
              <a:off x="11969760" y="3259143"/>
              <a:ext cx="153988" cy="9525"/>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1"/>
                    <a:pt x="45" y="0"/>
                    <a:pt x="44" y="0"/>
                  </a:cubicBezTo>
                  <a:cubicBezTo>
                    <a:pt x="2" y="0"/>
                    <a:pt x="2" y="0"/>
                    <a:pt x="2" y="0"/>
                  </a:cubicBezTo>
                  <a:cubicBezTo>
                    <a:pt x="1" y="0"/>
                    <a:pt x="0" y="1"/>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52" name="Freeform 91">
              <a:extLst>
                <a:ext uri="{FF2B5EF4-FFF2-40B4-BE49-F238E27FC236}">
                  <a16:creationId xmlns:a16="http://schemas.microsoft.com/office/drawing/2014/main" id="{8350781A-ED13-4718-A86D-4527DEF55C22}"/>
                </a:ext>
              </a:extLst>
            </p:cNvPr>
            <p:cNvSpPr>
              <a:spLocks/>
            </p:cNvSpPr>
            <p:nvPr/>
          </p:nvSpPr>
          <p:spPr bwMode="auto">
            <a:xfrm>
              <a:off x="11969760" y="3306768"/>
              <a:ext cx="153988" cy="9525"/>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3"/>
                    <a:pt x="45" y="2"/>
                  </a:cubicBezTo>
                  <a:cubicBezTo>
                    <a:pt x="45" y="1"/>
                    <a:pt x="45" y="0"/>
                    <a:pt x="44" y="0"/>
                  </a:cubicBezTo>
                  <a:cubicBezTo>
                    <a:pt x="2" y="0"/>
                    <a:pt x="2" y="0"/>
                    <a:pt x="2" y="0"/>
                  </a:cubicBezTo>
                  <a:cubicBezTo>
                    <a:pt x="1" y="0"/>
                    <a:pt x="0" y="1"/>
                    <a:pt x="0" y="2"/>
                  </a:cubicBezTo>
                  <a:cubicBezTo>
                    <a:pt x="0" y="3"/>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53" name="Freeform 92">
              <a:extLst>
                <a:ext uri="{FF2B5EF4-FFF2-40B4-BE49-F238E27FC236}">
                  <a16:creationId xmlns:a16="http://schemas.microsoft.com/office/drawing/2014/main" id="{8B841D5E-C78D-4978-9F19-AC3DB70755CE}"/>
                </a:ext>
              </a:extLst>
            </p:cNvPr>
            <p:cNvSpPr>
              <a:spLocks/>
            </p:cNvSpPr>
            <p:nvPr/>
          </p:nvSpPr>
          <p:spPr bwMode="auto">
            <a:xfrm>
              <a:off x="11969760" y="3357568"/>
              <a:ext cx="153988" cy="11113"/>
            </a:xfrm>
            <a:custGeom>
              <a:avLst/>
              <a:gdLst>
                <a:gd name="T0" fmla="*/ 2 w 45"/>
                <a:gd name="T1" fmla="*/ 3 h 3"/>
                <a:gd name="T2" fmla="*/ 44 w 45"/>
                <a:gd name="T3" fmla="*/ 3 h 3"/>
                <a:gd name="T4" fmla="*/ 45 w 45"/>
                <a:gd name="T5" fmla="*/ 1 h 3"/>
                <a:gd name="T6" fmla="*/ 44 w 45"/>
                <a:gd name="T7" fmla="*/ 0 h 3"/>
                <a:gd name="T8" fmla="*/ 2 w 45"/>
                <a:gd name="T9" fmla="*/ 0 h 3"/>
                <a:gd name="T10" fmla="*/ 0 w 45"/>
                <a:gd name="T11" fmla="*/ 1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1"/>
                  </a:cubicBezTo>
                  <a:cubicBezTo>
                    <a:pt x="45" y="0"/>
                    <a:pt x="45" y="0"/>
                    <a:pt x="44" y="0"/>
                  </a:cubicBezTo>
                  <a:cubicBezTo>
                    <a:pt x="2" y="0"/>
                    <a:pt x="2" y="0"/>
                    <a:pt x="2" y="0"/>
                  </a:cubicBezTo>
                  <a:cubicBezTo>
                    <a:pt x="1" y="0"/>
                    <a:pt x="0" y="0"/>
                    <a:pt x="0" y="1"/>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54" name="Freeform 93">
              <a:extLst>
                <a:ext uri="{FF2B5EF4-FFF2-40B4-BE49-F238E27FC236}">
                  <a16:creationId xmlns:a16="http://schemas.microsoft.com/office/drawing/2014/main" id="{8C276C63-65FB-4024-8C40-5C7BD79C88F4}"/>
                </a:ext>
              </a:extLst>
            </p:cNvPr>
            <p:cNvSpPr>
              <a:spLocks/>
            </p:cNvSpPr>
            <p:nvPr/>
          </p:nvSpPr>
          <p:spPr bwMode="auto">
            <a:xfrm>
              <a:off x="11969760" y="3405193"/>
              <a:ext cx="153988" cy="11113"/>
            </a:xfrm>
            <a:custGeom>
              <a:avLst/>
              <a:gdLst>
                <a:gd name="T0" fmla="*/ 2 w 45"/>
                <a:gd name="T1" fmla="*/ 3 h 3"/>
                <a:gd name="T2" fmla="*/ 44 w 45"/>
                <a:gd name="T3" fmla="*/ 3 h 3"/>
                <a:gd name="T4" fmla="*/ 45 w 45"/>
                <a:gd name="T5" fmla="*/ 2 h 3"/>
                <a:gd name="T6" fmla="*/ 44 w 45"/>
                <a:gd name="T7" fmla="*/ 0 h 3"/>
                <a:gd name="T8" fmla="*/ 2 w 45"/>
                <a:gd name="T9" fmla="*/ 0 h 3"/>
                <a:gd name="T10" fmla="*/ 0 w 45"/>
                <a:gd name="T11" fmla="*/ 2 h 3"/>
                <a:gd name="T12" fmla="*/ 2 w 4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5" h="3">
                  <a:moveTo>
                    <a:pt x="2" y="3"/>
                  </a:moveTo>
                  <a:cubicBezTo>
                    <a:pt x="44" y="3"/>
                    <a:pt x="44" y="3"/>
                    <a:pt x="44" y="3"/>
                  </a:cubicBezTo>
                  <a:cubicBezTo>
                    <a:pt x="45" y="3"/>
                    <a:pt x="45" y="2"/>
                    <a:pt x="45" y="2"/>
                  </a:cubicBezTo>
                  <a:cubicBezTo>
                    <a:pt x="45" y="1"/>
                    <a:pt x="45" y="0"/>
                    <a:pt x="44" y="0"/>
                  </a:cubicBezTo>
                  <a:cubicBezTo>
                    <a:pt x="2" y="0"/>
                    <a:pt x="2" y="0"/>
                    <a:pt x="2" y="0"/>
                  </a:cubicBezTo>
                  <a:cubicBezTo>
                    <a:pt x="1" y="0"/>
                    <a:pt x="0" y="1"/>
                    <a:pt x="0" y="2"/>
                  </a:cubicBezTo>
                  <a:cubicBezTo>
                    <a:pt x="0" y="2"/>
                    <a:pt x="1" y="3"/>
                    <a:pt x="2"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55" name="Freeform 94">
              <a:extLst>
                <a:ext uri="{FF2B5EF4-FFF2-40B4-BE49-F238E27FC236}">
                  <a16:creationId xmlns:a16="http://schemas.microsoft.com/office/drawing/2014/main" id="{BC5FD624-AFD8-4881-9273-436329F33AD2}"/>
                </a:ext>
              </a:extLst>
            </p:cNvPr>
            <p:cNvSpPr>
              <a:spLocks/>
            </p:cNvSpPr>
            <p:nvPr/>
          </p:nvSpPr>
          <p:spPr bwMode="auto">
            <a:xfrm>
              <a:off x="11969760" y="3457581"/>
              <a:ext cx="153988" cy="6350"/>
            </a:xfrm>
            <a:custGeom>
              <a:avLst/>
              <a:gdLst>
                <a:gd name="T0" fmla="*/ 2 w 45"/>
                <a:gd name="T1" fmla="*/ 2 h 2"/>
                <a:gd name="T2" fmla="*/ 44 w 45"/>
                <a:gd name="T3" fmla="*/ 2 h 2"/>
                <a:gd name="T4" fmla="*/ 45 w 45"/>
                <a:gd name="T5" fmla="*/ 1 h 2"/>
                <a:gd name="T6" fmla="*/ 44 w 45"/>
                <a:gd name="T7" fmla="*/ 0 h 2"/>
                <a:gd name="T8" fmla="*/ 2 w 45"/>
                <a:gd name="T9" fmla="*/ 0 h 2"/>
                <a:gd name="T10" fmla="*/ 0 w 45"/>
                <a:gd name="T11" fmla="*/ 1 h 2"/>
                <a:gd name="T12" fmla="*/ 2 w 4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5" h="2">
                  <a:moveTo>
                    <a:pt x="2" y="2"/>
                  </a:moveTo>
                  <a:cubicBezTo>
                    <a:pt x="44" y="2"/>
                    <a:pt x="44" y="2"/>
                    <a:pt x="44" y="2"/>
                  </a:cubicBezTo>
                  <a:cubicBezTo>
                    <a:pt x="45" y="2"/>
                    <a:pt x="45" y="2"/>
                    <a:pt x="45" y="1"/>
                  </a:cubicBezTo>
                  <a:cubicBezTo>
                    <a:pt x="45" y="0"/>
                    <a:pt x="45" y="0"/>
                    <a:pt x="44" y="0"/>
                  </a:cubicBezTo>
                  <a:cubicBezTo>
                    <a:pt x="2" y="0"/>
                    <a:pt x="2" y="0"/>
                    <a:pt x="2" y="0"/>
                  </a:cubicBezTo>
                  <a:cubicBezTo>
                    <a:pt x="1" y="0"/>
                    <a:pt x="0" y="0"/>
                    <a:pt x="0" y="1"/>
                  </a:cubicBezTo>
                  <a:cubicBezTo>
                    <a:pt x="0" y="2"/>
                    <a:pt x="1" y="2"/>
                    <a:pt x="2" y="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56" name="Rectangle 95">
              <a:extLst>
                <a:ext uri="{FF2B5EF4-FFF2-40B4-BE49-F238E27FC236}">
                  <a16:creationId xmlns:a16="http://schemas.microsoft.com/office/drawing/2014/main" id="{634C6B07-2C2E-4F5C-B5B4-3CE7D0F0F271}"/>
                </a:ext>
              </a:extLst>
            </p:cNvPr>
            <p:cNvSpPr>
              <a:spLocks noChangeArrowheads="1"/>
            </p:cNvSpPr>
            <p:nvPr/>
          </p:nvSpPr>
          <p:spPr bwMode="auto">
            <a:xfrm>
              <a:off x="11976110" y="3092455"/>
              <a:ext cx="144463" cy="1460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sp>
          <p:nvSpPr>
            <p:cNvPr id="457" name="Rectangle 96">
              <a:extLst>
                <a:ext uri="{FF2B5EF4-FFF2-40B4-BE49-F238E27FC236}">
                  <a16:creationId xmlns:a16="http://schemas.microsoft.com/office/drawing/2014/main" id="{92D7B9E0-9B1E-4A32-94F7-AB215AB82038}"/>
                </a:ext>
              </a:extLst>
            </p:cNvPr>
            <p:cNvSpPr>
              <a:spLocks noChangeArrowheads="1"/>
            </p:cNvSpPr>
            <p:nvPr/>
          </p:nvSpPr>
          <p:spPr bwMode="auto">
            <a:xfrm>
              <a:off x="11760210" y="3286131"/>
              <a:ext cx="147638" cy="9842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chemeClr val="accent1">
                    <a:lumMod val="50000"/>
                  </a:schemeClr>
                </a:solidFill>
                <a:latin typeface="Segoe UI Semilight"/>
              </a:endParaRPr>
            </a:p>
          </p:txBody>
        </p:sp>
      </p:grpSp>
      <p:sp>
        <p:nvSpPr>
          <p:cNvPr id="7" name="TextBox 6">
            <a:extLst>
              <a:ext uri="{FF2B5EF4-FFF2-40B4-BE49-F238E27FC236}">
                <a16:creationId xmlns:a16="http://schemas.microsoft.com/office/drawing/2014/main" id="{37379008-96F8-4597-88C6-F5B5FF3B5D95}"/>
              </a:ext>
            </a:extLst>
          </p:cNvPr>
          <p:cNvSpPr txBox="1"/>
          <p:nvPr/>
        </p:nvSpPr>
        <p:spPr>
          <a:xfrm>
            <a:off x="-69454" y="6105438"/>
            <a:ext cx="12337295"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*1803 Update - H</a:t>
            </a:r>
            <a:r>
              <a:rPr lang="en-US" sz="1400" dirty="0"/>
              <a:t>ardware vendor can deploy configuration profiles. Deployment Profiles can also be applied via the Microsoft Store for Business.</a:t>
            </a:r>
          </a:p>
          <a:p>
            <a:pPr>
              <a:lnSpc>
                <a:spcPct val="90000"/>
              </a:lnSpc>
              <a:spcAft>
                <a:spcPts val="600"/>
              </a:spcAft>
            </a:pPr>
            <a:r>
              <a:rPr lang="en-US" dirty="0">
                <a:solidFill>
                  <a:srgbClr val="FF0000"/>
                </a:solidFill>
                <a:hlinkClick r:id="rId5"/>
              </a:rPr>
              <a:t>https://docs.microsoft.com/en-us/windows/deployment/windows-autopilot/windows-10-autopilot</a:t>
            </a:r>
            <a:endParaRPr lang="en-US" dirty="0">
              <a:solidFill>
                <a:srgbClr val="FF0000"/>
              </a:solidFill>
            </a:endParaRPr>
          </a:p>
        </p:txBody>
      </p:sp>
      <p:sp>
        <p:nvSpPr>
          <p:cNvPr id="413" name="Title 1">
            <a:extLst>
              <a:ext uri="{FF2B5EF4-FFF2-40B4-BE49-F238E27FC236}">
                <a16:creationId xmlns:a16="http://schemas.microsoft.com/office/drawing/2014/main" id="{CDD881C9-8EBF-4CF4-812B-08C157C059E0}"/>
              </a:ext>
            </a:extLst>
          </p:cNvPr>
          <p:cNvSpPr txBox="1">
            <a:spLocks/>
          </p:cNvSpPr>
          <p:nvPr/>
        </p:nvSpPr>
        <p:spPr>
          <a:xfrm>
            <a:off x="269240" y="289514"/>
            <a:ext cx="11655840" cy="899665"/>
          </a:xfrm>
          <a:prstGeom prst="rect">
            <a:avLst/>
          </a:prstGeom>
        </p:spPr>
        <p:txBody>
          <a:bodyPr vert="horz" wrap="square" lIns="146304" tIns="91440" rIns="146304" bIns="91440" rtlCol="0" anchor="t">
            <a:noAutofit/>
          </a:bodyPr>
          <a:lst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How it works?</a:t>
            </a:r>
          </a:p>
        </p:txBody>
      </p:sp>
    </p:spTree>
    <p:extLst>
      <p:ext uri="{BB962C8B-B14F-4D97-AF65-F5344CB8AC3E}">
        <p14:creationId xmlns:p14="http://schemas.microsoft.com/office/powerpoint/2010/main" val="168184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2.95634E-6 1.31639E-6 L -0.19951 -0.00068 " pathEditMode="relative" rAng="0" ptsTypes="AA">
                                      <p:cBhvr>
                                        <p:cTn id="30" dur="2000" fill="hold"/>
                                        <p:tgtEl>
                                          <p:spTgt spid="5"/>
                                        </p:tgtEl>
                                        <p:attrNameLst>
                                          <p:attrName>ppt_x</p:attrName>
                                          <p:attrName>ppt_y</p:attrName>
                                        </p:attrNameLst>
                                      </p:cBhvr>
                                      <p:rCtr x="-9982" y="-45"/>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P spid="387" grpId="0"/>
      <p:bldP spid="390"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27AAEF-3CAF-4810-8337-34909C330C80}"/>
              </a:ext>
            </a:extLst>
          </p:cNvPr>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63161684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C984-0146-47CB-9E6B-951D57418B07}"/>
              </a:ext>
            </a:extLst>
          </p:cNvPr>
          <p:cNvSpPr>
            <a:spLocks noGrp="1"/>
          </p:cNvSpPr>
          <p:nvPr>
            <p:ph type="title"/>
          </p:nvPr>
        </p:nvSpPr>
        <p:spPr/>
        <p:txBody>
          <a:bodyPr/>
          <a:lstStyle/>
          <a:p>
            <a:r>
              <a:rPr lang="en-GB" dirty="0"/>
              <a:t>Setting up Windows </a:t>
            </a:r>
            <a:r>
              <a:rPr lang="en-GB" spc="0" dirty="0">
                <a:ln w="0"/>
                <a:solidFill>
                  <a:schemeClr val="accent1"/>
                </a:solidFill>
                <a:effectLst>
                  <a:outerShdw blurRad="38100" dist="25400" dir="5400000" algn="ctr" rotWithShape="0">
                    <a:srgbClr val="6E747A">
                      <a:alpha val="43000"/>
                    </a:srgbClr>
                  </a:outerShdw>
                </a:effectLst>
              </a:rPr>
              <a:t>Autopilot</a:t>
            </a:r>
            <a:endParaRPr lang="en-US" dirty="0"/>
          </a:p>
        </p:txBody>
      </p:sp>
      <p:pic>
        <p:nvPicPr>
          <p:cNvPr id="4" name="Online Media 3" title="Autopilot Walkthrough">
            <a:hlinkClick r:id="" action="ppaction://media"/>
            <a:extLst>
              <a:ext uri="{FF2B5EF4-FFF2-40B4-BE49-F238E27FC236}">
                <a16:creationId xmlns:a16="http://schemas.microsoft.com/office/drawing/2014/main" id="{DDA2DD4C-44F9-4F9D-83E6-F94E51061088}"/>
              </a:ext>
            </a:extLst>
          </p:cNvPr>
          <p:cNvPicPr>
            <a:picLocks noRot="1" noChangeAspect="1"/>
          </p:cNvPicPr>
          <p:nvPr>
            <a:videoFile r:link="rId1"/>
          </p:nvPr>
        </p:nvPicPr>
        <p:blipFill>
          <a:blip r:embed="rId3"/>
          <a:stretch>
            <a:fillRect/>
          </a:stretch>
        </p:blipFill>
        <p:spPr>
          <a:xfrm>
            <a:off x="1520312" y="1189179"/>
            <a:ext cx="9151375" cy="5147648"/>
          </a:xfrm>
          <a:prstGeom prst="rect">
            <a:avLst/>
          </a:prstGeom>
        </p:spPr>
      </p:pic>
    </p:spTree>
    <p:extLst>
      <p:ext uri="{BB962C8B-B14F-4D97-AF65-F5344CB8AC3E}">
        <p14:creationId xmlns:p14="http://schemas.microsoft.com/office/powerpoint/2010/main" val="23831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C984-0146-47CB-9E6B-951D57418B07}"/>
              </a:ext>
            </a:extLst>
          </p:cNvPr>
          <p:cNvSpPr>
            <a:spLocks noGrp="1"/>
          </p:cNvSpPr>
          <p:nvPr>
            <p:ph type="title"/>
          </p:nvPr>
        </p:nvSpPr>
        <p:spPr/>
        <p:txBody>
          <a:bodyPr/>
          <a:lstStyle/>
          <a:p>
            <a:r>
              <a:rPr lang="en-GB" dirty="0"/>
              <a:t>Using Windows </a:t>
            </a:r>
            <a:r>
              <a:rPr lang="en-GB" spc="0" dirty="0">
                <a:ln w="0"/>
                <a:solidFill>
                  <a:schemeClr val="accent1"/>
                </a:solidFill>
                <a:effectLst>
                  <a:outerShdw blurRad="38100" dist="25400" dir="5400000" algn="ctr" rotWithShape="0">
                    <a:srgbClr val="6E747A">
                      <a:alpha val="43000"/>
                    </a:srgbClr>
                  </a:outerShdw>
                </a:effectLst>
              </a:rPr>
              <a:t>Autopilot</a:t>
            </a:r>
            <a:endParaRPr lang="en-US" dirty="0"/>
          </a:p>
        </p:txBody>
      </p:sp>
      <p:pic>
        <p:nvPicPr>
          <p:cNvPr id="3" name="Online Media 2" title="Introducing Windows AutoPilot deployment">
            <a:hlinkClick r:id="" action="ppaction://media"/>
            <a:extLst>
              <a:ext uri="{FF2B5EF4-FFF2-40B4-BE49-F238E27FC236}">
                <a16:creationId xmlns:a16="http://schemas.microsoft.com/office/drawing/2014/main" id="{A177F0A1-9CD7-4A87-A862-825A8BEBBB75}"/>
              </a:ext>
            </a:extLst>
          </p:cNvPr>
          <p:cNvPicPr>
            <a:picLocks noRot="1" noChangeAspect="1"/>
          </p:cNvPicPr>
          <p:nvPr>
            <a:videoFile r:link="rId1"/>
          </p:nvPr>
        </p:nvPicPr>
        <p:blipFill>
          <a:blip r:embed="rId3"/>
          <a:stretch>
            <a:fillRect/>
          </a:stretch>
        </p:blipFill>
        <p:spPr>
          <a:xfrm>
            <a:off x="1453944" y="1189179"/>
            <a:ext cx="9151375" cy="5147648"/>
          </a:xfrm>
          <a:prstGeom prst="rect">
            <a:avLst/>
          </a:prstGeom>
        </p:spPr>
      </p:pic>
    </p:spTree>
    <p:extLst>
      <p:ext uri="{BB962C8B-B14F-4D97-AF65-F5344CB8AC3E}">
        <p14:creationId xmlns:p14="http://schemas.microsoft.com/office/powerpoint/2010/main" val="27851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F1D4-8B95-4B02-B00C-8B02043C60DC}"/>
              </a:ext>
            </a:extLst>
          </p:cNvPr>
          <p:cNvSpPr>
            <a:spLocks noGrp="1"/>
          </p:cNvSpPr>
          <p:nvPr>
            <p:ph type="title"/>
          </p:nvPr>
        </p:nvSpPr>
        <p:spPr/>
        <p:txBody>
          <a:bodyPr/>
          <a:lstStyle/>
          <a:p>
            <a:r>
              <a:rPr lang="en-US" b="1" dirty="0"/>
              <a:t>Participant device manufacturers</a:t>
            </a:r>
            <a:br>
              <a:rPr lang="en-US" b="1" dirty="0"/>
            </a:br>
            <a:endParaRPr lang="en-US" dirty="0"/>
          </a:p>
        </p:txBody>
      </p:sp>
      <p:sp>
        <p:nvSpPr>
          <p:cNvPr id="3" name="Text Placeholder 2">
            <a:extLst>
              <a:ext uri="{FF2B5EF4-FFF2-40B4-BE49-F238E27FC236}">
                <a16:creationId xmlns:a16="http://schemas.microsoft.com/office/drawing/2014/main" id="{74ACC679-AAD8-4A8E-B13F-67A465BCCAE3}"/>
              </a:ext>
            </a:extLst>
          </p:cNvPr>
          <p:cNvSpPr>
            <a:spLocks noGrp="1"/>
          </p:cNvSpPr>
          <p:nvPr>
            <p:ph type="body" sz="quarter" idx="10"/>
          </p:nvPr>
        </p:nvSpPr>
        <p:spPr>
          <a:xfrm>
            <a:off x="268461" y="1357251"/>
            <a:ext cx="11655078" cy="1348061"/>
          </a:xfrm>
        </p:spPr>
        <p:txBody>
          <a:bodyPr/>
          <a:lstStyle/>
          <a:p>
            <a:pPr marL="0" indent="0" algn="ctr">
              <a:buNone/>
            </a:pPr>
            <a:r>
              <a:rPr lang="en-US" sz="2800" dirty="0"/>
              <a:t>These brands ship devices using Windows Autopilot. When you purchase from them, your employees will receive devices ready to go, just by signing in — requiring no help from IT.</a:t>
            </a:r>
          </a:p>
        </p:txBody>
      </p:sp>
      <p:pic>
        <p:nvPicPr>
          <p:cNvPr id="4" name="Picture 3">
            <a:extLst>
              <a:ext uri="{FF2B5EF4-FFF2-40B4-BE49-F238E27FC236}">
                <a16:creationId xmlns:a16="http://schemas.microsoft.com/office/drawing/2014/main" id="{815CE3D5-2B4E-4F05-8903-66FD17E8C317}"/>
              </a:ext>
            </a:extLst>
          </p:cNvPr>
          <p:cNvPicPr>
            <a:picLocks noChangeAspect="1"/>
          </p:cNvPicPr>
          <p:nvPr/>
        </p:nvPicPr>
        <p:blipFill>
          <a:blip r:embed="rId2"/>
          <a:stretch>
            <a:fillRect/>
          </a:stretch>
        </p:blipFill>
        <p:spPr>
          <a:xfrm>
            <a:off x="0" y="3238676"/>
            <a:ext cx="12192000" cy="2858378"/>
          </a:xfrm>
          <a:prstGeom prst="rect">
            <a:avLst/>
          </a:prstGeom>
        </p:spPr>
      </p:pic>
    </p:spTree>
    <p:extLst>
      <p:ext uri="{BB962C8B-B14F-4D97-AF65-F5344CB8AC3E}">
        <p14:creationId xmlns:p14="http://schemas.microsoft.com/office/powerpoint/2010/main" val="48393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30E8F4-07C0-414D-87AE-0B57EC5951B5}"/>
              </a:ext>
            </a:extLst>
          </p:cNvPr>
          <p:cNvSpPr>
            <a:spLocks noGrp="1"/>
          </p:cNvSpPr>
          <p:nvPr>
            <p:ph type="title"/>
          </p:nvPr>
        </p:nvSpPr>
        <p:spPr/>
        <p:txBody>
          <a:bodyPr/>
          <a:lstStyle/>
          <a:p>
            <a:r>
              <a:rPr lang="en-US" sz="4800" dirty="0"/>
              <a:t>Labs</a:t>
            </a:r>
          </a:p>
        </p:txBody>
      </p:sp>
      <p:sp>
        <p:nvSpPr>
          <p:cNvPr id="2" name="TextBox 1">
            <a:extLst>
              <a:ext uri="{FF2B5EF4-FFF2-40B4-BE49-F238E27FC236}">
                <a16:creationId xmlns:a16="http://schemas.microsoft.com/office/drawing/2014/main" id="{C24973BA-EF3E-4A3B-A324-977E9AEFE29E}"/>
              </a:ext>
            </a:extLst>
          </p:cNvPr>
          <p:cNvSpPr txBox="1"/>
          <p:nvPr/>
        </p:nvSpPr>
        <p:spPr>
          <a:xfrm>
            <a:off x="269240" y="1748589"/>
            <a:ext cx="11104613" cy="1535805"/>
          </a:xfrm>
          <a:prstGeom prst="rect">
            <a:avLst/>
          </a:prstGeom>
          <a:noFill/>
        </p:spPr>
        <p:txBody>
          <a:bodyPr wrap="square" lIns="182880" tIns="146304" rIns="182880" bIns="146304" rtlCol="0">
            <a:spAutoFit/>
          </a:bodyPr>
          <a:lstStyle/>
          <a:p>
            <a:pPr marL="571500" indent="-571500">
              <a:lnSpc>
                <a:spcPct val="90000"/>
              </a:lnSpc>
              <a:spcAft>
                <a:spcPts val="600"/>
              </a:spcAft>
              <a:buFont typeface="Wingdings" panose="05000000000000000000" pitchFamily="2" charset="2"/>
              <a:buChar char="q"/>
            </a:pPr>
            <a:r>
              <a:rPr lang="en-US" sz="2800" dirty="0">
                <a:gradFill>
                  <a:gsLst>
                    <a:gs pos="2917">
                      <a:schemeClr val="tx1"/>
                    </a:gs>
                    <a:gs pos="30000">
                      <a:schemeClr val="tx1"/>
                    </a:gs>
                  </a:gsLst>
                  <a:lin ang="5400000" scaled="0"/>
                </a:gradFill>
              </a:rPr>
              <a:t>2 – Dynamic Deployment: Use provisioning packages for Windows deployments</a:t>
            </a:r>
          </a:p>
          <a:p>
            <a:pPr marL="571500" indent="-571500">
              <a:lnSpc>
                <a:spcPct val="90000"/>
              </a:lnSpc>
              <a:spcAft>
                <a:spcPts val="600"/>
              </a:spcAft>
              <a:buFont typeface="Wingdings" panose="05000000000000000000" pitchFamily="2" charset="2"/>
              <a:buChar char="q"/>
            </a:pPr>
            <a:r>
              <a:rPr lang="en-US" sz="2800" dirty="0">
                <a:gradFill>
                  <a:gsLst>
                    <a:gs pos="2917">
                      <a:schemeClr val="tx1"/>
                    </a:gs>
                    <a:gs pos="30000">
                      <a:schemeClr val="tx1"/>
                    </a:gs>
                  </a:gsLst>
                  <a:lin ang="5400000" scaled="0"/>
                </a:gradFill>
              </a:rPr>
              <a:t>3 – Windows </a:t>
            </a:r>
            <a:r>
              <a:rPr lang="en-US" sz="2800" dirty="0" err="1">
                <a:gradFill>
                  <a:gsLst>
                    <a:gs pos="2917">
                      <a:schemeClr val="tx1"/>
                    </a:gs>
                    <a:gs pos="30000">
                      <a:schemeClr val="tx1"/>
                    </a:gs>
                  </a:gsLst>
                  <a:lin ang="5400000" scaled="0"/>
                </a:gradFill>
              </a:rPr>
              <a:t>AutoPilot</a:t>
            </a:r>
            <a:r>
              <a:rPr lang="en-US" sz="2800" dirty="0">
                <a:gradFill>
                  <a:gsLst>
                    <a:gs pos="2917">
                      <a:schemeClr val="tx1"/>
                    </a:gs>
                    <a:gs pos="30000">
                      <a:schemeClr val="tx1"/>
                    </a:gs>
                  </a:gsLst>
                  <a:lin ang="5400000" scaled="0"/>
                </a:gradFill>
              </a:rPr>
              <a:t> Deployment</a:t>
            </a:r>
          </a:p>
        </p:txBody>
      </p:sp>
      <p:sp>
        <p:nvSpPr>
          <p:cNvPr id="4" name="TextBox 3">
            <a:extLst>
              <a:ext uri="{FF2B5EF4-FFF2-40B4-BE49-F238E27FC236}">
                <a16:creationId xmlns:a16="http://schemas.microsoft.com/office/drawing/2014/main" id="{F6210628-1AB0-4528-B62E-FD86BB248900}"/>
              </a:ext>
            </a:extLst>
          </p:cNvPr>
          <p:cNvSpPr txBox="1"/>
          <p:nvPr/>
        </p:nvSpPr>
        <p:spPr>
          <a:xfrm>
            <a:off x="4167051" y="5643154"/>
            <a:ext cx="729560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3"/>
              </a:rPr>
              <a:t>https://m365.learnondemand.net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9397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Thank You</a:t>
            </a:r>
          </a:p>
        </p:txBody>
      </p:sp>
    </p:spTree>
    <p:extLst>
      <p:ext uri="{BB962C8B-B14F-4D97-AF65-F5344CB8AC3E}">
        <p14:creationId xmlns:p14="http://schemas.microsoft.com/office/powerpoint/2010/main" val="128797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04A5-7042-4590-BE59-31A297977F7E}"/>
              </a:ext>
            </a:extLst>
          </p:cNvPr>
          <p:cNvSpPr>
            <a:spLocks noGrp="1"/>
          </p:cNvSpPr>
          <p:nvPr>
            <p:ph type="title"/>
          </p:nvPr>
        </p:nvSpPr>
        <p:spPr>
          <a:xfrm>
            <a:off x="269240" y="1186356"/>
            <a:ext cx="9859116" cy="2224569"/>
          </a:xfrm>
        </p:spPr>
        <p:txBody>
          <a:bodyPr/>
          <a:lstStyle/>
          <a:p>
            <a:pPr>
              <a:spcAft>
                <a:spcPts val="1000"/>
              </a:spcAft>
            </a:pPr>
            <a:r>
              <a:rPr lang="en-US" dirty="0">
                <a:latin typeface="+mn-lt"/>
              </a:rPr>
              <a:t>The Goal:</a:t>
            </a:r>
            <a:br>
              <a:rPr lang="en-US" dirty="0">
                <a:latin typeface="+mn-lt"/>
              </a:rPr>
            </a:br>
            <a:r>
              <a:rPr lang="en-US" dirty="0">
                <a:latin typeface="+mn-lt"/>
              </a:rPr>
              <a:t>Seamless Deployment</a:t>
            </a:r>
            <a:endParaRPr lang="en-US" sz="3600" dirty="0">
              <a:latin typeface="+mn-lt"/>
            </a:endParaRPr>
          </a:p>
        </p:txBody>
      </p:sp>
      <p:sp>
        <p:nvSpPr>
          <p:cNvPr id="3" name="Rectangle 2">
            <a:extLst>
              <a:ext uri="{FF2B5EF4-FFF2-40B4-BE49-F238E27FC236}">
                <a16:creationId xmlns:a16="http://schemas.microsoft.com/office/drawing/2014/main" id="{C0C4675B-04D6-4F07-B0C2-4FC6A3C333C6}"/>
              </a:ext>
            </a:extLst>
          </p:cNvPr>
          <p:cNvSpPr/>
          <p:nvPr/>
        </p:nvSpPr>
        <p:spPr>
          <a:xfrm>
            <a:off x="7012858" y="4037278"/>
            <a:ext cx="5355414" cy="2492990"/>
          </a:xfrm>
          <a:prstGeom prst="rect">
            <a:avLst/>
          </a:prstGeom>
        </p:spPr>
        <p:txBody>
          <a:bodyPr wrap="square">
            <a:spAutoFit/>
          </a:bodyPr>
          <a:lstStyle/>
          <a:p>
            <a:pPr>
              <a:spcAft>
                <a:spcPts val="600"/>
              </a:spcAft>
            </a:pPr>
            <a:r>
              <a:rPr lang="en-GB" sz="2800" dirty="0"/>
              <a:t>Toolkit:</a:t>
            </a:r>
            <a:endParaRPr lang="en-US" sz="2800" dirty="0"/>
          </a:p>
          <a:p>
            <a:pPr lvl="1">
              <a:spcAft>
                <a:spcPts val="600"/>
              </a:spcAft>
            </a:pPr>
            <a:r>
              <a:rPr lang="en-US" sz="2000" dirty="0"/>
              <a:t>Azure Active Directory Premium</a:t>
            </a:r>
          </a:p>
          <a:p>
            <a:pPr lvl="1">
              <a:spcAft>
                <a:spcPts val="600"/>
              </a:spcAft>
            </a:pPr>
            <a:r>
              <a:rPr lang="en-US" sz="2000" dirty="0"/>
              <a:t>Office 365 Pro Plus</a:t>
            </a:r>
          </a:p>
          <a:p>
            <a:pPr lvl="1">
              <a:spcAft>
                <a:spcPts val="600"/>
              </a:spcAft>
            </a:pPr>
            <a:r>
              <a:rPr lang="en-US" sz="2000" dirty="0"/>
              <a:t>Windows </a:t>
            </a:r>
            <a:r>
              <a:rPr lang="en-US" sz="2000" dirty="0" err="1"/>
              <a:t>AutoPilot</a:t>
            </a:r>
            <a:endParaRPr lang="en-US" sz="2000" dirty="0"/>
          </a:p>
          <a:p>
            <a:pPr lvl="1">
              <a:spcAft>
                <a:spcPts val="600"/>
              </a:spcAft>
            </a:pPr>
            <a:r>
              <a:rPr lang="en-US" sz="2000" dirty="0"/>
              <a:t>Intune</a:t>
            </a:r>
            <a:br>
              <a:rPr lang="en-US" sz="2800" dirty="0"/>
            </a:br>
            <a:endParaRPr lang="en-US" sz="2800" dirty="0"/>
          </a:p>
        </p:txBody>
      </p:sp>
    </p:spTree>
    <p:extLst>
      <p:ext uri="{BB962C8B-B14F-4D97-AF65-F5344CB8AC3E}">
        <p14:creationId xmlns:p14="http://schemas.microsoft.com/office/powerpoint/2010/main" val="299991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67000"/>
              </a:schemeClr>
            </a:gs>
            <a:gs pos="6000">
              <a:schemeClr val="bg2"/>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4" name="merged trimm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43000"/>
            <a:ext cx="12192000" cy="4572000"/>
          </a:xfrm>
          <a:prstGeom prst="rect">
            <a:avLst/>
          </a:prstGeom>
        </p:spPr>
      </p:pic>
      <p:sp>
        <p:nvSpPr>
          <p:cNvPr id="5" name="Title 4"/>
          <p:cNvSpPr>
            <a:spLocks noGrp="1"/>
          </p:cNvSpPr>
          <p:nvPr>
            <p:ph type="title"/>
          </p:nvPr>
        </p:nvSpPr>
        <p:spPr>
          <a:xfrm>
            <a:off x="268080" y="141019"/>
            <a:ext cx="11655840" cy="899665"/>
          </a:xfrm>
        </p:spPr>
        <p:txBody>
          <a:bodyPr/>
          <a:lstStyle/>
          <a:p>
            <a:r>
              <a:rPr lang="en-US" dirty="0">
                <a:latin typeface="+mn-lt"/>
              </a:rPr>
              <a:t>Seamless Deployment     vs.       Classic Setup</a:t>
            </a:r>
          </a:p>
        </p:txBody>
      </p:sp>
      <p:sp>
        <p:nvSpPr>
          <p:cNvPr id="6" name="Title 4"/>
          <p:cNvSpPr txBox="1">
            <a:spLocks/>
          </p:cNvSpPr>
          <p:nvPr/>
        </p:nvSpPr>
        <p:spPr>
          <a:xfrm>
            <a:off x="268080" y="588259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a:ln w="3175">
                  <a:noFill/>
                </a:ln>
                <a:solidFill>
                  <a:schemeClr val="tx1"/>
                </a:solidFill>
                <a:effectLst/>
                <a:uLnTx/>
                <a:uFillTx/>
                <a:latin typeface="Segoe UI Light"/>
                <a:ea typeface="+mn-ea"/>
                <a:cs typeface="Segoe UI" pitchFamily="34" charset="0"/>
              </a:rPr>
              <a:t>Windows 10 Autopilot, EMS and Office 365 ProPlus from box to productive user (&amp; NOT a local admin)</a:t>
            </a:r>
          </a:p>
        </p:txBody>
      </p:sp>
    </p:spTree>
    <p:extLst>
      <p:ext uri="{BB962C8B-B14F-4D97-AF65-F5344CB8AC3E}">
        <p14:creationId xmlns:p14="http://schemas.microsoft.com/office/powerpoint/2010/main" val="3870593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921607" y="4801977"/>
            <a:ext cx="10348789" cy="443725"/>
          </a:xfrm>
          <a:prstGeom prst="rect">
            <a:avLst/>
          </a:prstGeom>
          <a:noFill/>
        </p:spPr>
        <p:txBody>
          <a:bodyPr wrap="square" rtlCol="0">
            <a:spAutoFit/>
          </a:bodyPr>
          <a:lstStyle/>
          <a:p>
            <a:pPr marL="0" marR="0" lvl="0" indent="0" algn="ctr" defTabSz="913951" rtl="0" eaLnBrk="1" fontAlgn="auto" latinLnBrk="0" hangingPunct="1">
              <a:lnSpc>
                <a:spcPct val="80000"/>
              </a:lnSpc>
              <a:spcBef>
                <a:spcPts val="0"/>
              </a:spcBef>
              <a:spcAft>
                <a:spcPts val="0"/>
              </a:spcAft>
              <a:buClrTx/>
              <a:buSzTx/>
              <a:buFontTx/>
              <a:buNone/>
              <a:tabLst/>
              <a:defRPr/>
            </a:pPr>
            <a:r>
              <a:rPr kumimoji="0" lang="en-US" sz="2799" b="0" i="0" u="none" strike="noStrike" kern="0" cap="none" spc="0" normalizeH="0" baseline="0" noProof="0">
                <a:ln>
                  <a:noFill/>
                </a:ln>
                <a:solidFill>
                  <a:srgbClr val="FFFFFF"/>
                </a:solidFill>
                <a:effectLst/>
                <a:uLnTx/>
                <a:uFillTx/>
                <a:latin typeface="Segoe UI Light"/>
                <a:ea typeface="+mn-ea"/>
                <a:cs typeface="+mn-cs"/>
              </a:rPr>
              <a:t>Windows 10 designed for modern IT</a:t>
            </a:r>
          </a:p>
        </p:txBody>
      </p:sp>
      <p:grpSp>
        <p:nvGrpSpPr>
          <p:cNvPr id="4" name="Group 3"/>
          <p:cNvGrpSpPr/>
          <p:nvPr/>
        </p:nvGrpSpPr>
        <p:grpSpPr>
          <a:xfrm>
            <a:off x="4886254" y="1556664"/>
            <a:ext cx="2419496" cy="2419496"/>
            <a:chOff x="4885765" y="1555908"/>
            <a:chExt cx="2420470" cy="2420470"/>
          </a:xfrm>
        </p:grpSpPr>
        <p:sp>
          <p:nvSpPr>
            <p:cNvPr id="44" name="TextBox 43"/>
            <p:cNvSpPr txBox="1"/>
            <p:nvPr/>
          </p:nvSpPr>
          <p:spPr>
            <a:xfrm>
              <a:off x="5068478" y="2605209"/>
              <a:ext cx="2055044" cy="343492"/>
            </a:xfrm>
            <a:prstGeom prst="rect">
              <a:avLst/>
            </a:prstGeom>
            <a:noFill/>
          </p:spPr>
          <p:txBody>
            <a:bodyPr wrap="square" rtlCol="0">
              <a:spAutoFit/>
            </a:bodyPr>
            <a:lstStyle/>
            <a:p>
              <a:pPr marL="0" marR="0" lvl="0" indent="0" algn="ctr" defTabSz="913951" rtl="0" eaLnBrk="1" fontAlgn="auto" latinLnBrk="0" hangingPunct="1">
                <a:lnSpc>
                  <a:spcPct val="80000"/>
                </a:lnSpc>
                <a:spcBef>
                  <a:spcPts val="0"/>
                </a:spcBef>
                <a:spcAft>
                  <a:spcPts val="0"/>
                </a:spcAft>
                <a:buClrTx/>
                <a:buSzTx/>
                <a:buFontTx/>
                <a:buNone/>
                <a:tabLst/>
                <a:defRPr/>
              </a:pPr>
              <a:r>
                <a:rPr kumimoji="0" lang="en-US" sz="1999" b="0" i="0" u="none" strike="noStrike" kern="0" cap="none" spc="-50" normalizeH="0" baseline="0" noProof="0">
                  <a:ln>
                    <a:noFill/>
                  </a:ln>
                  <a:solidFill>
                    <a:srgbClr val="FFFFFF"/>
                  </a:solidFill>
                  <a:effectLst/>
                  <a:uLnTx/>
                  <a:uFillTx/>
                  <a:latin typeface="Segoe UI Light"/>
                  <a:ea typeface="+mn-ea"/>
                  <a:cs typeface="+mn-cs"/>
                </a:rPr>
                <a:t>Modern IT</a:t>
              </a:r>
            </a:p>
          </p:txBody>
        </p:sp>
        <p:sp>
          <p:nvSpPr>
            <p:cNvPr id="43" name="Oval 42"/>
            <p:cNvSpPr/>
            <p:nvPr/>
          </p:nvSpPr>
          <p:spPr>
            <a:xfrm>
              <a:off x="4885765" y="1555908"/>
              <a:ext cx="2420470" cy="242047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 name="Group 4"/>
          <p:cNvGrpSpPr/>
          <p:nvPr/>
        </p:nvGrpSpPr>
        <p:grpSpPr>
          <a:xfrm>
            <a:off x="3970007" y="1813506"/>
            <a:ext cx="4251993" cy="1905812"/>
            <a:chOff x="4010235" y="2639016"/>
            <a:chExt cx="4253705" cy="1906578"/>
          </a:xfrm>
        </p:grpSpPr>
        <p:grpSp>
          <p:nvGrpSpPr>
            <p:cNvPr id="45" name="Group 44"/>
            <p:cNvGrpSpPr/>
            <p:nvPr/>
          </p:nvGrpSpPr>
          <p:grpSpPr>
            <a:xfrm>
              <a:off x="7413333" y="2639016"/>
              <a:ext cx="850607" cy="1906578"/>
              <a:chOff x="7783942" y="3320589"/>
              <a:chExt cx="850607" cy="842134"/>
            </a:xfrm>
          </p:grpSpPr>
          <p:cxnSp>
            <p:nvCxnSpPr>
              <p:cNvPr id="52" name="Straight Arrow Connector 51"/>
              <p:cNvCxnSpPr/>
              <p:nvPr/>
            </p:nvCxnSpPr>
            <p:spPr>
              <a:xfrm flipH="1">
                <a:off x="7783942" y="3741656"/>
                <a:ext cx="576287"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360229" y="3320589"/>
                <a:ext cx="274320" cy="842134"/>
                <a:chOff x="10030774" y="763829"/>
                <a:chExt cx="274320" cy="842134"/>
              </a:xfrm>
            </p:grpSpPr>
            <p:cxnSp>
              <p:nvCxnSpPr>
                <p:cNvPr id="54" name="Straight Connector 53"/>
                <p:cNvCxnSpPr/>
                <p:nvPr/>
              </p:nvCxnSpPr>
              <p:spPr>
                <a:xfrm>
                  <a:off x="10030774" y="763829"/>
                  <a:ext cx="27432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0030774" y="1605963"/>
                  <a:ext cx="27432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9609707" y="1184896"/>
                  <a:ext cx="84213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2" name="Group 91"/>
            <p:cNvGrpSpPr/>
            <p:nvPr/>
          </p:nvGrpSpPr>
          <p:grpSpPr>
            <a:xfrm flipH="1">
              <a:off x="4010235" y="2639016"/>
              <a:ext cx="850607" cy="1906578"/>
              <a:chOff x="7783942" y="3320589"/>
              <a:chExt cx="850607" cy="842134"/>
            </a:xfrm>
          </p:grpSpPr>
          <p:cxnSp>
            <p:nvCxnSpPr>
              <p:cNvPr id="93" name="Straight Arrow Connector 92"/>
              <p:cNvCxnSpPr/>
              <p:nvPr/>
            </p:nvCxnSpPr>
            <p:spPr>
              <a:xfrm flipH="1">
                <a:off x="7783942" y="3741656"/>
                <a:ext cx="576287"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8360229" y="3320589"/>
                <a:ext cx="274320" cy="842134"/>
                <a:chOff x="10030774" y="763829"/>
                <a:chExt cx="274320" cy="842134"/>
              </a:xfrm>
            </p:grpSpPr>
            <p:cxnSp>
              <p:nvCxnSpPr>
                <p:cNvPr id="95" name="Straight Connector 94"/>
                <p:cNvCxnSpPr/>
                <p:nvPr/>
              </p:nvCxnSpPr>
              <p:spPr>
                <a:xfrm>
                  <a:off x="10030774" y="763829"/>
                  <a:ext cx="27432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0030774" y="1605963"/>
                  <a:ext cx="27432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9609707" y="1184896"/>
                  <a:ext cx="84213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88" name="Group 87" descr="Bounce Right:  Group 88"/>
          <p:cNvGrpSpPr/>
          <p:nvPr/>
        </p:nvGrpSpPr>
        <p:grpSpPr>
          <a:xfrm>
            <a:off x="3035355" y="2068750"/>
            <a:ext cx="2456061" cy="1465147"/>
            <a:chOff x="4867675" y="1725313"/>
            <a:chExt cx="2457050" cy="1465737"/>
          </a:xfrm>
        </p:grpSpPr>
        <p:grpSp>
          <p:nvGrpSpPr>
            <p:cNvPr id="98" name="Group 97"/>
            <p:cNvGrpSpPr/>
            <p:nvPr/>
          </p:nvGrpSpPr>
          <p:grpSpPr>
            <a:xfrm>
              <a:off x="5412289" y="1725313"/>
              <a:ext cx="1367823" cy="897854"/>
              <a:chOff x="673036" y="4654336"/>
              <a:chExt cx="313392" cy="205714"/>
            </a:xfrm>
            <a:solidFill>
              <a:schemeClr val="bg1"/>
            </a:solidFill>
          </p:grpSpPr>
          <p:sp>
            <p:nvSpPr>
              <p:cNvPr id="100" name="Rectangle 2050"/>
              <p:cNvSpPr>
                <a:spLocks noChangeArrowheads="1"/>
              </p:cNvSpPr>
              <p:nvPr/>
            </p:nvSpPr>
            <p:spPr bwMode="auto">
              <a:xfrm>
                <a:off x="787142" y="4794961"/>
                <a:ext cx="14464" cy="30536"/>
              </a:xfrm>
              <a:prstGeom prst="rect">
                <a:avLst/>
              </a:pr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01" name="Rectangle 2051"/>
              <p:cNvSpPr>
                <a:spLocks noChangeArrowheads="1"/>
              </p:cNvSpPr>
              <p:nvPr/>
            </p:nvSpPr>
            <p:spPr bwMode="auto">
              <a:xfrm>
                <a:off x="756607" y="4814247"/>
                <a:ext cx="75536" cy="15268"/>
              </a:xfrm>
              <a:prstGeom prst="rect">
                <a:avLst/>
              </a:pr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2052"/>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2053"/>
              <p:cNvSpPr>
                <a:spLocks noChangeArrowheads="1"/>
              </p:cNvSpPr>
              <p:nvPr/>
            </p:nvSpPr>
            <p:spPr bwMode="auto">
              <a:xfrm>
                <a:off x="726071" y="4737908"/>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04" name="Rectangle 2054"/>
              <p:cNvSpPr>
                <a:spLocks noChangeArrowheads="1"/>
              </p:cNvSpPr>
              <p:nvPr/>
            </p:nvSpPr>
            <p:spPr bwMode="auto">
              <a:xfrm>
                <a:off x="726071"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2055"/>
              <p:cNvSpPr>
                <a:spLocks noChangeArrowheads="1"/>
              </p:cNvSpPr>
              <p:nvPr/>
            </p:nvSpPr>
            <p:spPr bwMode="auto">
              <a:xfrm>
                <a:off x="756607" y="4737908"/>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06" name="Rectangle 2056"/>
              <p:cNvSpPr>
                <a:spLocks noChangeArrowheads="1"/>
              </p:cNvSpPr>
              <p:nvPr/>
            </p:nvSpPr>
            <p:spPr bwMode="auto">
              <a:xfrm>
                <a:off x="756607"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07" name="Rectangle 2057"/>
              <p:cNvSpPr>
                <a:spLocks noChangeArrowheads="1"/>
              </p:cNvSpPr>
              <p:nvPr/>
            </p:nvSpPr>
            <p:spPr bwMode="auto">
              <a:xfrm>
                <a:off x="787142" y="4737908"/>
                <a:ext cx="14464" cy="15268"/>
              </a:xfrm>
              <a:prstGeom prst="rect">
                <a:avLst/>
              </a:pr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08" name="Rectangle 2058"/>
              <p:cNvSpPr>
                <a:spLocks noChangeArrowheads="1"/>
              </p:cNvSpPr>
              <p:nvPr/>
            </p:nvSpPr>
            <p:spPr bwMode="auto">
              <a:xfrm>
                <a:off x="787142" y="4707372"/>
                <a:ext cx="14464" cy="15268"/>
              </a:xfrm>
              <a:prstGeom prst="rect">
                <a:avLst/>
              </a:pr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09" name="Rectangle 2059"/>
              <p:cNvSpPr>
                <a:spLocks noChangeArrowheads="1"/>
              </p:cNvSpPr>
              <p:nvPr/>
            </p:nvSpPr>
            <p:spPr bwMode="auto">
              <a:xfrm>
                <a:off x="816875" y="4737908"/>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10" name="Rectangle 2060"/>
              <p:cNvSpPr>
                <a:spLocks noChangeArrowheads="1"/>
              </p:cNvSpPr>
              <p:nvPr/>
            </p:nvSpPr>
            <p:spPr bwMode="auto">
              <a:xfrm>
                <a:off x="816875"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11" name="Rectangle 2061"/>
              <p:cNvSpPr>
                <a:spLocks noChangeArrowheads="1"/>
              </p:cNvSpPr>
              <p:nvPr/>
            </p:nvSpPr>
            <p:spPr bwMode="auto">
              <a:xfrm>
                <a:off x="847410" y="4707372"/>
                <a:ext cx="15268" cy="15268"/>
              </a:xfrm>
              <a:prstGeom prst="rect">
                <a:avLst/>
              </a:pr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2062"/>
              <p:cNvSpPr>
                <a:spLocks/>
              </p:cNvSpPr>
              <p:nvPr/>
            </p:nvSpPr>
            <p:spPr bwMode="auto">
              <a:xfrm>
                <a:off x="904464" y="4758800"/>
                <a:ext cx="37768" cy="66696"/>
              </a:xfrm>
              <a:custGeom>
                <a:avLst/>
                <a:gdLst>
                  <a:gd name="T0" fmla="*/ 33 w 47"/>
                  <a:gd name="T1" fmla="*/ 83 h 83"/>
                  <a:gd name="T2" fmla="*/ 0 w 47"/>
                  <a:gd name="T3" fmla="*/ 50 h 83"/>
                  <a:gd name="T4" fmla="*/ 0 w 47"/>
                  <a:gd name="T5" fmla="*/ 0 h 83"/>
                  <a:gd name="T6" fmla="*/ 19 w 47"/>
                  <a:gd name="T7" fmla="*/ 0 h 83"/>
                  <a:gd name="T8" fmla="*/ 19 w 47"/>
                  <a:gd name="T9" fmla="*/ 40 h 83"/>
                  <a:gd name="T10" fmla="*/ 47 w 47"/>
                  <a:gd name="T11" fmla="*/ 69 h 83"/>
                  <a:gd name="T12" fmla="*/ 33 w 47"/>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47" h="83">
                    <a:moveTo>
                      <a:pt x="33" y="83"/>
                    </a:moveTo>
                    <a:lnTo>
                      <a:pt x="0" y="50"/>
                    </a:lnTo>
                    <a:lnTo>
                      <a:pt x="0" y="0"/>
                    </a:lnTo>
                    <a:lnTo>
                      <a:pt x="19" y="0"/>
                    </a:lnTo>
                    <a:lnTo>
                      <a:pt x="19" y="40"/>
                    </a:lnTo>
                    <a:lnTo>
                      <a:pt x="47" y="69"/>
                    </a:lnTo>
                    <a:lnTo>
                      <a:pt x="33" y="83"/>
                    </a:lnTo>
                    <a:close/>
                  </a:path>
                </a:pathLst>
              </a:cu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2063"/>
              <p:cNvSpPr>
                <a:spLocks/>
              </p:cNvSpPr>
              <p:nvPr/>
            </p:nvSpPr>
            <p:spPr bwMode="auto">
              <a:xfrm>
                <a:off x="847410" y="4741925"/>
                <a:ext cx="36161" cy="36161"/>
              </a:xfrm>
              <a:custGeom>
                <a:avLst/>
                <a:gdLst>
                  <a:gd name="T0" fmla="*/ 45 w 45"/>
                  <a:gd name="T1" fmla="*/ 45 h 45"/>
                  <a:gd name="T2" fmla="*/ 0 w 45"/>
                  <a:gd name="T3" fmla="*/ 45 h 45"/>
                  <a:gd name="T4" fmla="*/ 0 w 45"/>
                  <a:gd name="T5" fmla="*/ 0 h 45"/>
                  <a:gd name="T6" fmla="*/ 19 w 45"/>
                  <a:gd name="T7" fmla="*/ 0 h 45"/>
                  <a:gd name="T8" fmla="*/ 19 w 45"/>
                  <a:gd name="T9" fmla="*/ 26 h 45"/>
                  <a:gd name="T10" fmla="*/ 45 w 45"/>
                  <a:gd name="T11" fmla="*/ 26 h 45"/>
                  <a:gd name="T12" fmla="*/ 45 w 45"/>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45" y="45"/>
                    </a:moveTo>
                    <a:lnTo>
                      <a:pt x="0" y="45"/>
                    </a:lnTo>
                    <a:lnTo>
                      <a:pt x="0" y="0"/>
                    </a:lnTo>
                    <a:lnTo>
                      <a:pt x="19" y="0"/>
                    </a:lnTo>
                    <a:lnTo>
                      <a:pt x="19" y="26"/>
                    </a:lnTo>
                    <a:lnTo>
                      <a:pt x="45" y="26"/>
                    </a:lnTo>
                    <a:lnTo>
                      <a:pt x="45" y="45"/>
                    </a:lnTo>
                    <a:close/>
                  </a:path>
                </a:pathLst>
              </a:cu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2064"/>
              <p:cNvSpPr>
                <a:spLocks/>
              </p:cNvSpPr>
              <p:nvPr/>
            </p:nvSpPr>
            <p:spPr bwMode="auto">
              <a:xfrm>
                <a:off x="851428" y="4722640"/>
                <a:ext cx="135000" cy="137410"/>
              </a:xfrm>
              <a:custGeom>
                <a:avLst/>
                <a:gdLst>
                  <a:gd name="T0" fmla="*/ 34 w 71"/>
                  <a:gd name="T1" fmla="*/ 72 h 72"/>
                  <a:gd name="T2" fmla="*/ 0 w 71"/>
                  <a:gd name="T3" fmla="*/ 45 h 72"/>
                  <a:gd name="T4" fmla="*/ 7 w 71"/>
                  <a:gd name="T5" fmla="*/ 43 h 72"/>
                  <a:gd name="T6" fmla="*/ 34 w 71"/>
                  <a:gd name="T7" fmla="*/ 64 h 72"/>
                  <a:gd name="T8" fmla="*/ 63 w 71"/>
                  <a:gd name="T9" fmla="*/ 36 h 72"/>
                  <a:gd name="T10" fmla="*/ 34 w 71"/>
                  <a:gd name="T11" fmla="*/ 8 h 72"/>
                  <a:gd name="T12" fmla="*/ 8 w 71"/>
                  <a:gd name="T13" fmla="*/ 26 h 72"/>
                  <a:gd name="T14" fmla="*/ 0 w 71"/>
                  <a:gd name="T15" fmla="*/ 24 h 72"/>
                  <a:gd name="T16" fmla="*/ 34 w 71"/>
                  <a:gd name="T17" fmla="*/ 0 h 72"/>
                  <a:gd name="T18" fmla="*/ 71 w 71"/>
                  <a:gd name="T19" fmla="*/ 36 h 72"/>
                  <a:gd name="T20" fmla="*/ 34 w 71"/>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2">
                    <a:moveTo>
                      <a:pt x="34" y="72"/>
                    </a:moveTo>
                    <a:cubicBezTo>
                      <a:pt x="18" y="72"/>
                      <a:pt x="4" y="61"/>
                      <a:pt x="0" y="45"/>
                    </a:cubicBezTo>
                    <a:cubicBezTo>
                      <a:pt x="7" y="43"/>
                      <a:pt x="7" y="43"/>
                      <a:pt x="7" y="43"/>
                    </a:cubicBezTo>
                    <a:cubicBezTo>
                      <a:pt x="11" y="55"/>
                      <a:pt x="22" y="64"/>
                      <a:pt x="34" y="64"/>
                    </a:cubicBezTo>
                    <a:cubicBezTo>
                      <a:pt x="50" y="64"/>
                      <a:pt x="63" y="51"/>
                      <a:pt x="63" y="36"/>
                    </a:cubicBezTo>
                    <a:cubicBezTo>
                      <a:pt x="63" y="20"/>
                      <a:pt x="50" y="8"/>
                      <a:pt x="34" y="8"/>
                    </a:cubicBezTo>
                    <a:cubicBezTo>
                      <a:pt x="23" y="8"/>
                      <a:pt x="12" y="15"/>
                      <a:pt x="8" y="26"/>
                    </a:cubicBezTo>
                    <a:cubicBezTo>
                      <a:pt x="0" y="24"/>
                      <a:pt x="0" y="24"/>
                      <a:pt x="0" y="24"/>
                    </a:cubicBezTo>
                    <a:cubicBezTo>
                      <a:pt x="5" y="9"/>
                      <a:pt x="19" y="0"/>
                      <a:pt x="34" y="0"/>
                    </a:cubicBezTo>
                    <a:cubicBezTo>
                      <a:pt x="54" y="0"/>
                      <a:pt x="71" y="16"/>
                      <a:pt x="71" y="36"/>
                    </a:cubicBezTo>
                    <a:cubicBezTo>
                      <a:pt x="71" y="56"/>
                      <a:pt x="54" y="72"/>
                      <a:pt x="34" y="72"/>
                    </a:cubicBezTo>
                    <a:close/>
                  </a:path>
                </a:pathLst>
              </a:custGeom>
              <a:grp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grpSp>
        <p:sp>
          <p:nvSpPr>
            <p:cNvPr id="99" name="TextBox 98"/>
            <p:cNvSpPr txBox="1"/>
            <p:nvPr/>
          </p:nvSpPr>
          <p:spPr>
            <a:xfrm>
              <a:off x="4867675" y="2847558"/>
              <a:ext cx="2457050" cy="343492"/>
            </a:xfrm>
            <a:prstGeom prst="rect">
              <a:avLst/>
            </a:prstGeom>
            <a:noFill/>
          </p:spPr>
          <p:txBody>
            <a:bodyPr wrap="square" rtlCol="0">
              <a:spAutoFit/>
            </a:bodyPr>
            <a:lstStyle/>
            <a:p>
              <a:pPr marL="0" marR="0" lvl="0" indent="0" algn="ctr" defTabSz="913951" rtl="0" eaLnBrk="1" fontAlgn="auto" latinLnBrk="0" hangingPunct="1">
                <a:lnSpc>
                  <a:spcPct val="80000"/>
                </a:lnSpc>
                <a:spcBef>
                  <a:spcPts val="0"/>
                </a:spcBef>
                <a:spcAft>
                  <a:spcPts val="0"/>
                </a:spcAft>
                <a:buClrTx/>
                <a:buSzTx/>
                <a:buFontTx/>
                <a:buNone/>
                <a:tabLst/>
                <a:defRPr/>
              </a:pPr>
              <a:r>
                <a:rPr kumimoji="0" lang="en-US" sz="1999" b="0" i="0" u="none" strike="noStrike" kern="0" cap="none" spc="-50" normalizeH="0" baseline="0" noProof="0">
                  <a:ln>
                    <a:noFill/>
                  </a:ln>
                  <a:solidFill>
                    <a:srgbClr val="FFFFFF"/>
                  </a:solidFill>
                  <a:effectLst/>
                  <a:uLnTx/>
                  <a:uFillTx/>
                  <a:latin typeface="Segoe UI Light"/>
                  <a:ea typeface="+mn-ea"/>
                  <a:cs typeface="+mn-cs"/>
                </a:rPr>
                <a:t>Traditional IT</a:t>
              </a:r>
            </a:p>
          </p:txBody>
        </p:sp>
      </p:grpSp>
      <p:grpSp>
        <p:nvGrpSpPr>
          <p:cNvPr id="115" name="Group 114" descr="Bounce Right:  Group 107"/>
          <p:cNvGrpSpPr/>
          <p:nvPr/>
        </p:nvGrpSpPr>
        <p:grpSpPr>
          <a:xfrm>
            <a:off x="6699862" y="2175999"/>
            <a:ext cx="2456061" cy="1357910"/>
            <a:chOff x="6700102" y="2175493"/>
            <a:chExt cx="2457050" cy="1358457"/>
          </a:xfrm>
        </p:grpSpPr>
        <p:sp>
          <p:nvSpPr>
            <p:cNvPr id="116" name="TextBox 115"/>
            <p:cNvSpPr txBox="1"/>
            <p:nvPr/>
          </p:nvSpPr>
          <p:spPr>
            <a:xfrm>
              <a:off x="6700102" y="3190458"/>
              <a:ext cx="2457050" cy="343492"/>
            </a:xfrm>
            <a:prstGeom prst="rect">
              <a:avLst/>
            </a:prstGeom>
            <a:noFill/>
          </p:spPr>
          <p:txBody>
            <a:bodyPr wrap="square" rtlCol="0">
              <a:spAutoFit/>
            </a:bodyPr>
            <a:lstStyle/>
            <a:p>
              <a:pPr marL="0" marR="0" lvl="0" indent="0" algn="ctr" defTabSz="913951" rtl="0" eaLnBrk="1" fontAlgn="auto" latinLnBrk="0" hangingPunct="1">
                <a:lnSpc>
                  <a:spcPct val="80000"/>
                </a:lnSpc>
                <a:spcBef>
                  <a:spcPts val="0"/>
                </a:spcBef>
                <a:spcAft>
                  <a:spcPts val="0"/>
                </a:spcAft>
                <a:buClrTx/>
                <a:buSzTx/>
                <a:buFontTx/>
                <a:buNone/>
                <a:tabLst/>
                <a:defRPr/>
              </a:pPr>
              <a:r>
                <a:rPr kumimoji="0" lang="en-US" sz="1999" b="0" i="0" u="none" strike="noStrike" kern="0" cap="none" spc="-50" normalizeH="0" baseline="0" noProof="0">
                  <a:ln>
                    <a:noFill/>
                  </a:ln>
                  <a:solidFill>
                    <a:srgbClr val="FFFFFF"/>
                  </a:solidFill>
                  <a:effectLst/>
                  <a:uLnTx/>
                  <a:uFillTx/>
                  <a:latin typeface="Segoe UI Light"/>
                  <a:ea typeface="+mn-ea"/>
                  <a:cs typeface="+mn-cs"/>
                </a:rPr>
                <a:t>Cloud</a:t>
              </a:r>
            </a:p>
          </p:txBody>
        </p:sp>
        <p:sp>
          <p:nvSpPr>
            <p:cNvPr id="118" name="Freeform 1907"/>
            <p:cNvSpPr>
              <a:spLocks noEditPoints="1"/>
            </p:cNvSpPr>
            <p:nvPr/>
          </p:nvSpPr>
          <p:spPr bwMode="auto">
            <a:xfrm>
              <a:off x="7336148" y="2175493"/>
              <a:ext cx="1184958" cy="742949"/>
            </a:xfrm>
            <a:custGeom>
              <a:avLst/>
              <a:gdLst>
                <a:gd name="T0" fmla="*/ 85 w 160"/>
                <a:gd name="T1" fmla="*/ 10 h 100"/>
                <a:gd name="T2" fmla="*/ 109 w 160"/>
                <a:gd name="T3" fmla="*/ 33 h 100"/>
                <a:gd name="T4" fmla="*/ 120 w 160"/>
                <a:gd name="T5" fmla="*/ 30 h 100"/>
                <a:gd name="T6" fmla="*/ 140 w 160"/>
                <a:gd name="T7" fmla="*/ 50 h 100"/>
                <a:gd name="T8" fmla="*/ 139 w 160"/>
                <a:gd name="T9" fmla="*/ 56 h 100"/>
                <a:gd name="T10" fmla="*/ 150 w 160"/>
                <a:gd name="T11" fmla="*/ 72 h 100"/>
                <a:gd name="T12" fmla="*/ 132 w 160"/>
                <a:gd name="T13" fmla="*/ 90 h 100"/>
                <a:gd name="T14" fmla="*/ 130 w 160"/>
                <a:gd name="T15" fmla="*/ 90 h 100"/>
                <a:gd name="T16" fmla="*/ 130 w 160"/>
                <a:gd name="T17" fmla="*/ 90 h 100"/>
                <a:gd name="T18" fmla="*/ 30 w 160"/>
                <a:gd name="T19" fmla="*/ 90 h 100"/>
                <a:gd name="T20" fmla="*/ 10 w 160"/>
                <a:gd name="T21" fmla="*/ 70 h 100"/>
                <a:gd name="T22" fmla="*/ 30 w 160"/>
                <a:gd name="T23" fmla="*/ 50 h 100"/>
                <a:gd name="T24" fmla="*/ 33 w 160"/>
                <a:gd name="T25" fmla="*/ 50 h 100"/>
                <a:gd name="T26" fmla="*/ 51 w 160"/>
                <a:gd name="T27" fmla="*/ 40 h 100"/>
                <a:gd name="T28" fmla="*/ 61 w 160"/>
                <a:gd name="T29" fmla="*/ 42 h 100"/>
                <a:gd name="T30" fmla="*/ 60 w 160"/>
                <a:gd name="T31" fmla="*/ 35 h 100"/>
                <a:gd name="T32" fmla="*/ 85 w 160"/>
                <a:gd name="T33" fmla="*/ 10 h 100"/>
                <a:gd name="T34" fmla="*/ 85 w 160"/>
                <a:gd name="T35" fmla="*/ 0 h 100"/>
                <a:gd name="T36" fmla="*/ 50 w 160"/>
                <a:gd name="T37" fmla="*/ 30 h 100"/>
                <a:gd name="T38" fmla="*/ 28 w 160"/>
                <a:gd name="T39" fmla="*/ 40 h 100"/>
                <a:gd name="T40" fmla="*/ 0 w 160"/>
                <a:gd name="T41" fmla="*/ 70 h 100"/>
                <a:gd name="T42" fmla="*/ 30 w 160"/>
                <a:gd name="T43" fmla="*/ 100 h 100"/>
                <a:gd name="T44" fmla="*/ 130 w 160"/>
                <a:gd name="T45" fmla="*/ 100 h 100"/>
                <a:gd name="T46" fmla="*/ 132 w 160"/>
                <a:gd name="T47" fmla="*/ 100 h 100"/>
                <a:gd name="T48" fmla="*/ 160 w 160"/>
                <a:gd name="T49" fmla="*/ 72 h 100"/>
                <a:gd name="T50" fmla="*/ 150 w 160"/>
                <a:gd name="T51" fmla="*/ 51 h 100"/>
                <a:gd name="T52" fmla="*/ 150 w 160"/>
                <a:gd name="T53" fmla="*/ 50 h 100"/>
                <a:gd name="T54" fmla="*/ 120 w 160"/>
                <a:gd name="T55" fmla="*/ 20 h 100"/>
                <a:gd name="T56" fmla="*/ 116 w 160"/>
                <a:gd name="T57" fmla="*/ 20 h 100"/>
                <a:gd name="T58" fmla="*/ 85 w 160"/>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00">
                  <a:moveTo>
                    <a:pt x="85" y="10"/>
                  </a:moveTo>
                  <a:cubicBezTo>
                    <a:pt x="98" y="10"/>
                    <a:pt x="108" y="20"/>
                    <a:pt x="109" y="33"/>
                  </a:cubicBezTo>
                  <a:cubicBezTo>
                    <a:pt x="112" y="31"/>
                    <a:pt x="116" y="30"/>
                    <a:pt x="120" y="30"/>
                  </a:cubicBezTo>
                  <a:cubicBezTo>
                    <a:pt x="131" y="30"/>
                    <a:pt x="140" y="39"/>
                    <a:pt x="140" y="50"/>
                  </a:cubicBezTo>
                  <a:cubicBezTo>
                    <a:pt x="140" y="52"/>
                    <a:pt x="139" y="54"/>
                    <a:pt x="139" y="56"/>
                  </a:cubicBezTo>
                  <a:cubicBezTo>
                    <a:pt x="145" y="59"/>
                    <a:pt x="150" y="65"/>
                    <a:pt x="150" y="72"/>
                  </a:cubicBezTo>
                  <a:cubicBezTo>
                    <a:pt x="150" y="82"/>
                    <a:pt x="142" y="90"/>
                    <a:pt x="132" y="90"/>
                  </a:cubicBezTo>
                  <a:cubicBezTo>
                    <a:pt x="130" y="90"/>
                    <a:pt x="130" y="90"/>
                    <a:pt x="130" y="90"/>
                  </a:cubicBezTo>
                  <a:cubicBezTo>
                    <a:pt x="130" y="90"/>
                    <a:pt x="130" y="90"/>
                    <a:pt x="130" y="90"/>
                  </a:cubicBezTo>
                  <a:cubicBezTo>
                    <a:pt x="30" y="90"/>
                    <a:pt x="30" y="90"/>
                    <a:pt x="30" y="90"/>
                  </a:cubicBezTo>
                  <a:cubicBezTo>
                    <a:pt x="19" y="90"/>
                    <a:pt x="10" y="81"/>
                    <a:pt x="10" y="70"/>
                  </a:cubicBezTo>
                  <a:cubicBezTo>
                    <a:pt x="10" y="59"/>
                    <a:pt x="19" y="50"/>
                    <a:pt x="30" y="50"/>
                  </a:cubicBezTo>
                  <a:cubicBezTo>
                    <a:pt x="31" y="50"/>
                    <a:pt x="32" y="50"/>
                    <a:pt x="33" y="50"/>
                  </a:cubicBezTo>
                  <a:cubicBezTo>
                    <a:pt x="37" y="44"/>
                    <a:pt x="43" y="40"/>
                    <a:pt x="51" y="40"/>
                  </a:cubicBezTo>
                  <a:cubicBezTo>
                    <a:pt x="55" y="40"/>
                    <a:pt x="58" y="41"/>
                    <a:pt x="61" y="42"/>
                  </a:cubicBezTo>
                  <a:cubicBezTo>
                    <a:pt x="60" y="40"/>
                    <a:pt x="60" y="37"/>
                    <a:pt x="60" y="35"/>
                  </a:cubicBezTo>
                  <a:cubicBezTo>
                    <a:pt x="60" y="21"/>
                    <a:pt x="71" y="10"/>
                    <a:pt x="85" y="10"/>
                  </a:cubicBezTo>
                  <a:moveTo>
                    <a:pt x="85" y="0"/>
                  </a:moveTo>
                  <a:cubicBezTo>
                    <a:pt x="67" y="0"/>
                    <a:pt x="52" y="13"/>
                    <a:pt x="50" y="30"/>
                  </a:cubicBezTo>
                  <a:cubicBezTo>
                    <a:pt x="42" y="30"/>
                    <a:pt x="34" y="34"/>
                    <a:pt x="28" y="40"/>
                  </a:cubicBezTo>
                  <a:cubicBezTo>
                    <a:pt x="12" y="41"/>
                    <a:pt x="0" y="54"/>
                    <a:pt x="0" y="70"/>
                  </a:cubicBezTo>
                  <a:cubicBezTo>
                    <a:pt x="0" y="86"/>
                    <a:pt x="13" y="100"/>
                    <a:pt x="30" y="100"/>
                  </a:cubicBezTo>
                  <a:cubicBezTo>
                    <a:pt x="130" y="100"/>
                    <a:pt x="130" y="100"/>
                    <a:pt x="130" y="100"/>
                  </a:cubicBezTo>
                  <a:cubicBezTo>
                    <a:pt x="132" y="100"/>
                    <a:pt x="132" y="100"/>
                    <a:pt x="132" y="100"/>
                  </a:cubicBezTo>
                  <a:cubicBezTo>
                    <a:pt x="148" y="100"/>
                    <a:pt x="160" y="88"/>
                    <a:pt x="160" y="72"/>
                  </a:cubicBezTo>
                  <a:cubicBezTo>
                    <a:pt x="160" y="64"/>
                    <a:pt x="156" y="56"/>
                    <a:pt x="150" y="51"/>
                  </a:cubicBezTo>
                  <a:cubicBezTo>
                    <a:pt x="150" y="51"/>
                    <a:pt x="150" y="50"/>
                    <a:pt x="150" y="50"/>
                  </a:cubicBezTo>
                  <a:cubicBezTo>
                    <a:pt x="150" y="33"/>
                    <a:pt x="136" y="20"/>
                    <a:pt x="120" y="20"/>
                  </a:cubicBezTo>
                  <a:cubicBezTo>
                    <a:pt x="119" y="20"/>
                    <a:pt x="117" y="20"/>
                    <a:pt x="116" y="20"/>
                  </a:cubicBezTo>
                  <a:cubicBezTo>
                    <a:pt x="111" y="8"/>
                    <a:pt x="99" y="0"/>
                    <a:pt x="85" y="0"/>
                  </a:cubicBezTo>
                </a:path>
              </a:pathLst>
            </a:custGeom>
            <a:solidFill>
              <a:srgbClr val="FFFFFF"/>
            </a:solidFill>
            <a:ln>
              <a:noFill/>
            </a:ln>
          </p:spPr>
          <p:txBody>
            <a:bodyPr vert="horz" wrap="square" lIns="91403" tIns="45701" rIns="91403" bIns="45701" numCol="1" anchor="t" anchorCtr="0" compatLnSpc="1">
              <a:prstTxWarp prst="textNoShape">
                <a:avLst/>
              </a:prstTxWarp>
            </a:bodyPr>
            <a:lstStyle/>
            <a:p>
              <a:pPr marL="0" marR="0" lvl="0" indent="0" algn="l" defTabSz="91391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840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path" presetSubtype="0" accel="50000" decel="50000" fill="hold" nodeType="withEffect">
                                  <p:stCondLst>
                                    <p:cond delay="0"/>
                                  </p:stCondLst>
                                  <p:childTnLst>
                                    <p:animMotion origin="layout" path="M  0 0 L4.648435E-02 0 L0.0929687 0" pathEditMode="relative" ptsTypes="">
                                      <p:cBhvr>
                                        <p:cTn id="6" dur="750" fill="hold"/>
                                        <p:tgtEl>
                                          <p:spTgt spid="115"/>
                                        </p:tgtEl>
                                        <p:attrNameLst>
                                          <p:attrName>ppt_x</p:attrName>
                                          <p:attrName>ppt_y</p:attrName>
                                        </p:attrNameLst>
                                      </p:cBhvr>
                                    </p:animMotion>
                                    <p:animScale>
                                      <p:cBhvr>
                                        <p:cTn id="7" dur="750" fill="hold">
                                          <p:stCondLst>
                                            <p:cond delay="0"/>
                                          </p:stCondLst>
                                        </p:cTn>
                                        <p:tgtEl>
                                          <p:spTgt spid="115"/>
                                        </p:tgtEl>
                                      </p:cBhvr>
                                      <p:from x="100000" y="100000"/>
                                      <p:to x="100000" y="100000"/>
                                    </p:animScale>
                                    <p:animRot by="0">
                                      <p:cBhvr>
                                        <p:cTn id="8" dur="750" fill="hold">
                                          <p:stCondLst>
                                            <p:cond delay="0"/>
                                          </p:stCondLst>
                                        </p:cTn>
                                        <p:tgtEl>
                                          <p:spTgt spid="115"/>
                                        </p:tgtEl>
                                        <p:attrNameLst>
                                          <p:attrName>r</p:attrName>
                                        </p:attrNameLst>
                                      </p:cBhvr>
                                    </p:animRot>
                                  </p:childTnLst>
                                </p:cTn>
                              </p:par>
                              <p:par>
                                <p:cTn id="9" presetID="54" presetClass="path" presetSubtype="0" accel="50000" decel="50000" fill="hold" nodeType="withEffect">
                                  <p:stCondLst>
                                    <p:cond delay="0"/>
                                  </p:stCondLst>
                                  <p:childTnLst>
                                    <p:animMotion origin="layout" path="M  0 0 L-5.717044E-02 0 L-0.1143409 0" pathEditMode="relative" ptsTypes="">
                                      <p:cBhvr>
                                        <p:cTn id="10" dur="750" fill="hold"/>
                                        <p:tgtEl>
                                          <p:spTgt spid="88"/>
                                        </p:tgtEl>
                                        <p:attrNameLst>
                                          <p:attrName>ppt_x</p:attrName>
                                          <p:attrName>ppt_y</p:attrName>
                                        </p:attrNameLst>
                                      </p:cBhvr>
                                    </p:animMotion>
                                    <p:animScale>
                                      <p:cBhvr>
                                        <p:cTn id="11" dur="750" fill="hold">
                                          <p:stCondLst>
                                            <p:cond delay="0"/>
                                          </p:stCondLst>
                                        </p:cTn>
                                        <p:tgtEl>
                                          <p:spTgt spid="88"/>
                                        </p:tgtEl>
                                      </p:cBhvr>
                                      <p:from x="100000" y="100000"/>
                                      <p:to x="100000" y="100000"/>
                                    </p:animScale>
                                    <p:animRot by="0">
                                      <p:cBhvr>
                                        <p:cTn id="12" dur="750" fill="hold">
                                          <p:stCondLst>
                                            <p:cond delay="0"/>
                                          </p:stCondLst>
                                        </p:cTn>
                                        <p:tgtEl>
                                          <p:spTgt spid="88"/>
                                        </p:tgtEl>
                                        <p:attrNameLst>
                                          <p:attrName>r</p:attrName>
                                        </p:attrNameLst>
                                      </p:cBhvr>
                                    </p:animRot>
                                  </p:childTnLst>
                                </p:cTn>
                              </p:par>
                              <p:par>
                                <p:cTn id="13" presetID="16" presetClass="entr" presetSubtype="21"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1000"/>
                                        <p:tgtEl>
                                          <p:spTgt spid="5"/>
                                        </p:tgtEl>
                                      </p:cBhvr>
                                    </p:animEffect>
                                  </p:childTnLst>
                                </p:cTn>
                              </p:par>
                              <p:par>
                                <p:cTn id="16" presetID="16" presetClass="entr" presetSubtype="37" fill="hold" nodeType="withEffect">
                                  <p:stCondLst>
                                    <p:cond delay="200"/>
                                  </p:stCondLst>
                                  <p:childTnLst>
                                    <p:set>
                                      <p:cBhvr>
                                        <p:cTn id="17" dur="1" fill="hold">
                                          <p:stCondLst>
                                            <p:cond delay="0"/>
                                          </p:stCondLst>
                                        </p:cTn>
                                        <p:tgtEl>
                                          <p:spTgt spid="4"/>
                                        </p:tgtEl>
                                        <p:attrNameLst>
                                          <p:attrName>style.visibility</p:attrName>
                                        </p:attrNameLst>
                                      </p:cBhvr>
                                      <p:to>
                                        <p:strVal val="visible"/>
                                      </p:to>
                                    </p:set>
                                    <p:animEffect transition="in" filter="barn(outVertical)">
                                      <p:cBhvr>
                                        <p:cTn id="18" dur="500"/>
                                        <p:tgtEl>
                                          <p:spTgt spid="4"/>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FBD672-AC40-482C-A138-88A1A0084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 y="-44959"/>
            <a:ext cx="10463081" cy="6902959"/>
          </a:xfrm>
          <a:prstGeom prst="rect">
            <a:avLst/>
          </a:prstGeom>
        </p:spPr>
      </p:pic>
      <p:sp>
        <p:nvSpPr>
          <p:cNvPr id="9" name="Rectangle 8">
            <a:extLst>
              <a:ext uri="{FF2B5EF4-FFF2-40B4-BE49-F238E27FC236}">
                <a16:creationId xmlns:a16="http://schemas.microsoft.com/office/drawing/2014/main" id="{53F80865-FD04-4F0C-9D0D-5F2C8078CB5F}"/>
              </a:ext>
            </a:extLst>
          </p:cNvPr>
          <p:cNvSpPr/>
          <p:nvPr/>
        </p:nvSpPr>
        <p:spPr bwMode="auto">
          <a:xfrm rot="16200000">
            <a:off x="2646250" y="-2689695"/>
            <a:ext cx="6902958" cy="12188547"/>
          </a:xfrm>
          <a:prstGeom prst="rect">
            <a:avLst/>
          </a:prstGeom>
          <a:gradFill flip="none" rotWithShape="1">
            <a:gsLst>
              <a:gs pos="14000">
                <a:schemeClr val="accent1"/>
              </a:gs>
              <a:gs pos="39000">
                <a:schemeClr val="accent1">
                  <a:alpha val="37000"/>
                  <a:lumMod val="94000"/>
                  <a:lumOff val="6000"/>
                </a:schemeClr>
              </a:gs>
              <a:gs pos="74000">
                <a:schemeClr val="accent1">
                  <a:alpha val="11000"/>
                </a:scheme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cs typeface="Segoe UI" pitchFamily="34" charset="0"/>
            </a:endParaRPr>
          </a:p>
        </p:txBody>
      </p:sp>
      <p:grpSp>
        <p:nvGrpSpPr>
          <p:cNvPr id="8" name="Group 7">
            <a:extLst>
              <a:ext uri="{FF2B5EF4-FFF2-40B4-BE49-F238E27FC236}">
                <a16:creationId xmlns:a16="http://schemas.microsoft.com/office/drawing/2014/main" id="{A83ABBE8-DBBF-4693-AE1A-F93B6D4CB18A}"/>
              </a:ext>
            </a:extLst>
          </p:cNvPr>
          <p:cNvGrpSpPr/>
          <p:nvPr/>
        </p:nvGrpSpPr>
        <p:grpSpPr>
          <a:xfrm>
            <a:off x="997675" y="1129548"/>
            <a:ext cx="7920887" cy="5161897"/>
            <a:chOff x="809014" y="1926955"/>
            <a:chExt cx="8079719" cy="5265404"/>
          </a:xfrm>
        </p:grpSpPr>
        <p:grpSp>
          <p:nvGrpSpPr>
            <p:cNvPr id="12" name="Group 11">
              <a:extLst>
                <a:ext uri="{FF2B5EF4-FFF2-40B4-BE49-F238E27FC236}">
                  <a16:creationId xmlns:a16="http://schemas.microsoft.com/office/drawing/2014/main" id="{33E8BF45-C726-42FB-A2E2-F4DCC74DE06A}"/>
                </a:ext>
              </a:extLst>
            </p:cNvPr>
            <p:cNvGrpSpPr/>
            <p:nvPr/>
          </p:nvGrpSpPr>
          <p:grpSpPr>
            <a:xfrm>
              <a:off x="4016159" y="3041239"/>
              <a:ext cx="2285934" cy="2294390"/>
              <a:chOff x="2698761" y="3041239"/>
              <a:chExt cx="2285934" cy="2294390"/>
            </a:xfrm>
          </p:grpSpPr>
          <p:sp>
            <p:nvSpPr>
              <p:cNvPr id="26" name="Oval 32">
                <a:extLst>
                  <a:ext uri="{FF2B5EF4-FFF2-40B4-BE49-F238E27FC236}">
                    <a16:creationId xmlns:a16="http://schemas.microsoft.com/office/drawing/2014/main" id="{2B4C50DE-AC96-4F02-B0E4-2F2A603689A7}"/>
                  </a:ext>
                </a:extLst>
              </p:cNvPr>
              <p:cNvSpPr>
                <a:spLocks noChangeArrowheads="1"/>
              </p:cNvSpPr>
              <p:nvPr/>
            </p:nvSpPr>
            <p:spPr bwMode="auto">
              <a:xfrm>
                <a:off x="2698761" y="3041239"/>
                <a:ext cx="2285934" cy="2294390"/>
              </a:xfrm>
              <a:prstGeom prst="ellipse">
                <a:avLst/>
              </a:prstGeom>
              <a:noFill/>
              <a:ln w="19050" cap="sq">
                <a:solidFill>
                  <a:schemeClr val="bg1"/>
                </a:solidFill>
                <a:round/>
                <a:headEnd/>
                <a:tailEnd/>
              </a:ln>
              <a:extLst/>
            </p:spPr>
            <p:txBody>
              <a:bodyPr vert="horz" wrap="square" lIns="91414" tIns="45706" rIns="91414" bIns="45706" numCol="1" anchor="t" anchorCtr="0" compatLnSpc="1">
                <a:prstTxWarp prst="textNoShape">
                  <a:avLst/>
                </a:prstTxWarp>
              </a:bodyPr>
              <a:lstStyle/>
              <a:p>
                <a:pPr defTabSz="914367">
                  <a:defRPr/>
                </a:pPr>
                <a:endParaRPr lang="en-US" kern="0">
                  <a:solidFill>
                    <a:srgbClr val="000000"/>
                  </a:solidFill>
                  <a:latin typeface="Segoe UI"/>
                </a:endParaRPr>
              </a:p>
            </p:txBody>
          </p:sp>
          <p:sp>
            <p:nvSpPr>
              <p:cNvPr id="27" name="Rectangle 33">
                <a:extLst>
                  <a:ext uri="{FF2B5EF4-FFF2-40B4-BE49-F238E27FC236}">
                    <a16:creationId xmlns:a16="http://schemas.microsoft.com/office/drawing/2014/main" id="{6B52D332-1DE1-446B-9845-C9179E696F1D}"/>
                  </a:ext>
                </a:extLst>
              </p:cNvPr>
              <p:cNvSpPr>
                <a:spLocks noChangeArrowheads="1"/>
              </p:cNvSpPr>
              <p:nvPr/>
            </p:nvSpPr>
            <p:spPr bwMode="auto">
              <a:xfrm>
                <a:off x="3131256" y="3972986"/>
                <a:ext cx="1420943" cy="43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049">
                  <a:defRPr/>
                </a:pPr>
                <a:r>
                  <a:rPr lang="en-US" altLang="en-US" sz="2745" kern="0" dirty="0">
                    <a:solidFill>
                      <a:srgbClr val="FFFFFF"/>
                    </a:solidFill>
                    <a:latin typeface="Segoe UI Light" panose="020B0502040204020203" pitchFamily="34" charset="0"/>
                    <a:cs typeface="Segoe UI Light" panose="020B0502040204020203" pitchFamily="34" charset="0"/>
                  </a:rPr>
                  <a:t>Scenarios</a:t>
                </a:r>
              </a:p>
            </p:txBody>
          </p:sp>
        </p:grpSp>
        <p:cxnSp>
          <p:nvCxnSpPr>
            <p:cNvPr id="14" name="Straight Connector 13">
              <a:extLst>
                <a:ext uri="{FF2B5EF4-FFF2-40B4-BE49-F238E27FC236}">
                  <a16:creationId xmlns:a16="http://schemas.microsoft.com/office/drawing/2014/main" id="{B836F1BB-A69F-4B1F-B89F-D359F6B17B4E}"/>
                </a:ext>
              </a:extLst>
            </p:cNvPr>
            <p:cNvCxnSpPr>
              <a:endCxn id="26" idx="1"/>
            </p:cNvCxnSpPr>
            <p:nvPr/>
          </p:nvCxnSpPr>
          <p:spPr>
            <a:xfrm>
              <a:off x="3482683" y="3003545"/>
              <a:ext cx="868243" cy="373699"/>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9C59AD2-5BCB-4816-A981-D7951285F0EC}"/>
                </a:ext>
              </a:extLst>
            </p:cNvPr>
            <p:cNvGrpSpPr/>
            <p:nvPr/>
          </p:nvGrpSpPr>
          <p:grpSpPr>
            <a:xfrm>
              <a:off x="1873321" y="1926955"/>
              <a:ext cx="1645920" cy="1645920"/>
              <a:chOff x="2725852" y="2328265"/>
              <a:chExt cx="1645920" cy="1645920"/>
            </a:xfrm>
          </p:grpSpPr>
          <p:sp>
            <p:nvSpPr>
              <p:cNvPr id="24" name="Oval 23">
                <a:extLst>
                  <a:ext uri="{FF2B5EF4-FFF2-40B4-BE49-F238E27FC236}">
                    <a16:creationId xmlns:a16="http://schemas.microsoft.com/office/drawing/2014/main" id="{F66C9D06-E426-4E3D-9DD6-1F959FBAF8D8}"/>
                  </a:ext>
                </a:extLst>
              </p:cNvPr>
              <p:cNvSpPr/>
              <p:nvPr/>
            </p:nvSpPr>
            <p:spPr>
              <a:xfrm>
                <a:off x="2725852" y="2328265"/>
                <a:ext cx="1645920" cy="1645920"/>
              </a:xfrm>
              <a:prstGeom prst="ellipse">
                <a:avLst/>
              </a:prstGeom>
              <a:solidFill>
                <a:schemeClr val="accent5">
                  <a:lumMod val="20000"/>
                  <a:lumOff val="80000"/>
                  <a:alpha val="30000"/>
                </a:schemeClr>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67">
                  <a:defRPr/>
                </a:pPr>
                <a:endParaRPr lang="en-US" sz="2200" kern="0">
                  <a:solidFill>
                    <a:srgbClr val="505050"/>
                  </a:solidFill>
                  <a:latin typeface="Segoe UI Semibold" panose="020B0702040204020203"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718C422F-2E7F-48E5-AE28-63E921AEC100}"/>
                  </a:ext>
                </a:extLst>
              </p:cNvPr>
              <p:cNvSpPr/>
              <p:nvPr/>
            </p:nvSpPr>
            <p:spPr>
              <a:xfrm>
                <a:off x="2759997" y="2483858"/>
                <a:ext cx="1610218" cy="1412767"/>
              </a:xfrm>
              <a:prstGeom prst="rect">
                <a:avLst/>
              </a:prstGeom>
            </p:spPr>
            <p:txBody>
              <a:bodyPr wrap="square">
                <a:spAutoFit/>
              </a:bodyPr>
              <a:lstStyle/>
              <a:p>
                <a:pPr algn="ctr" defTabSz="932563">
                  <a:defRPr/>
                </a:pPr>
                <a:r>
                  <a:rPr lang="en-US" sz="1400" kern="0" dirty="0">
                    <a:solidFill>
                      <a:srgbClr val="442359">
                        <a:lumMod val="50000"/>
                      </a:srgbClr>
                    </a:solidFill>
                    <a:latin typeface="Segoe UI Semibold" panose="020B0702040204020203" pitchFamily="34" charset="0"/>
                    <a:cs typeface="Segoe UI Semibold" panose="020B0702040204020203" pitchFamily="34" charset="0"/>
                  </a:rPr>
                  <a:t>I want </a:t>
                </a:r>
              </a:p>
              <a:p>
                <a:pPr algn="ctr" defTabSz="932563">
                  <a:defRPr/>
                </a:pPr>
                <a:r>
                  <a:rPr lang="en-US" sz="1400" kern="0" dirty="0">
                    <a:solidFill>
                      <a:srgbClr val="442359">
                        <a:lumMod val="50000"/>
                      </a:srgbClr>
                    </a:solidFill>
                    <a:latin typeface="Segoe UI Semibold" panose="020B0702040204020203" pitchFamily="34" charset="0"/>
                    <a:cs typeface="Segoe UI Semibold" panose="020B0702040204020203" pitchFamily="34" charset="0"/>
                  </a:rPr>
                  <a:t>to pilot </a:t>
                </a:r>
                <a:br>
                  <a:rPr lang="en-US" sz="1400" kern="0" dirty="0">
                    <a:solidFill>
                      <a:srgbClr val="442359">
                        <a:lumMod val="50000"/>
                      </a:srgbClr>
                    </a:solidFill>
                    <a:latin typeface="Segoe UI Semibold" panose="020B0702040204020203" pitchFamily="34" charset="0"/>
                    <a:cs typeface="Segoe UI Semibold" panose="020B0702040204020203" pitchFamily="34" charset="0"/>
                  </a:rPr>
                </a:br>
                <a:r>
                  <a:rPr lang="en-US" sz="1400" kern="0" dirty="0">
                    <a:solidFill>
                      <a:srgbClr val="442359">
                        <a:lumMod val="50000"/>
                      </a:srgbClr>
                    </a:solidFill>
                    <a:latin typeface="Segoe UI Semibold" panose="020B0702040204020203" pitchFamily="34" charset="0"/>
                    <a:cs typeface="Segoe UI Semibold" panose="020B0702040204020203" pitchFamily="34" charset="0"/>
                  </a:rPr>
                  <a:t>Windows 10 &amp; Office 365 </a:t>
                </a:r>
                <a:r>
                  <a:rPr lang="en-US" sz="1400" kern="0" dirty="0" err="1">
                    <a:solidFill>
                      <a:srgbClr val="442359">
                        <a:lumMod val="50000"/>
                      </a:srgbClr>
                    </a:solidFill>
                    <a:latin typeface="Segoe UI Semibold" panose="020B0702040204020203" pitchFamily="34" charset="0"/>
                    <a:cs typeface="Segoe UI Semibold" panose="020B0702040204020203" pitchFamily="34" charset="0"/>
                  </a:rPr>
                  <a:t>ProPlus</a:t>
                </a:r>
                <a:r>
                  <a:rPr lang="en-US" sz="1400" kern="0" dirty="0">
                    <a:solidFill>
                      <a:srgbClr val="442359">
                        <a:lumMod val="50000"/>
                      </a:srgbClr>
                    </a:solidFill>
                    <a:latin typeface="Segoe UI Semibold" panose="020B0702040204020203" pitchFamily="34" charset="0"/>
                    <a:cs typeface="Segoe UI Semibold" panose="020B0702040204020203" pitchFamily="34" charset="0"/>
                  </a:rPr>
                  <a:t> in</a:t>
                </a:r>
                <a:br>
                  <a:rPr lang="en-US" sz="1400" kern="0" dirty="0">
                    <a:solidFill>
                      <a:srgbClr val="442359">
                        <a:lumMod val="50000"/>
                      </a:srgbClr>
                    </a:solidFill>
                    <a:latin typeface="Segoe UI Semibold" panose="020B0702040204020203" pitchFamily="34" charset="0"/>
                    <a:cs typeface="Segoe UI Semibold" panose="020B0702040204020203" pitchFamily="34" charset="0"/>
                  </a:rPr>
                </a:br>
                <a:r>
                  <a:rPr lang="en-US" sz="1400" kern="0" dirty="0">
                    <a:solidFill>
                      <a:srgbClr val="442359">
                        <a:lumMod val="50000"/>
                      </a:srgbClr>
                    </a:solidFill>
                    <a:latin typeface="Segoe UI Semibold" panose="020B0702040204020203" pitchFamily="34" charset="0"/>
                    <a:cs typeface="Segoe UI Semibold" panose="020B0702040204020203" pitchFamily="34" charset="0"/>
                  </a:rPr>
                  <a:t>production </a:t>
                </a:r>
              </a:p>
            </p:txBody>
          </p:sp>
        </p:grpSp>
        <p:cxnSp>
          <p:nvCxnSpPr>
            <p:cNvPr id="16" name="Straight Connector 15">
              <a:extLst>
                <a:ext uri="{FF2B5EF4-FFF2-40B4-BE49-F238E27FC236}">
                  <a16:creationId xmlns:a16="http://schemas.microsoft.com/office/drawing/2014/main" id="{0AA08E01-990B-4AA7-96A1-74A8BE32FC2E}"/>
                </a:ext>
              </a:extLst>
            </p:cNvPr>
            <p:cNvCxnSpPr>
              <a:endCxn id="26" idx="3"/>
            </p:cNvCxnSpPr>
            <p:nvPr/>
          </p:nvCxnSpPr>
          <p:spPr>
            <a:xfrm flipV="1">
              <a:off x="2825008" y="4999623"/>
              <a:ext cx="1525919" cy="717638"/>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E3D9A2C-CC17-4EA0-BA07-E8E00354228A}"/>
                </a:ext>
              </a:extLst>
            </p:cNvPr>
            <p:cNvGrpSpPr/>
            <p:nvPr/>
          </p:nvGrpSpPr>
          <p:grpSpPr>
            <a:xfrm>
              <a:off x="809014" y="5075716"/>
              <a:ext cx="2087613" cy="2116643"/>
              <a:chOff x="-2667948" y="2298334"/>
              <a:chExt cx="2087613" cy="2116643"/>
            </a:xfrm>
          </p:grpSpPr>
          <p:sp>
            <p:nvSpPr>
              <p:cNvPr id="22" name="Oval 21">
                <a:extLst>
                  <a:ext uri="{FF2B5EF4-FFF2-40B4-BE49-F238E27FC236}">
                    <a16:creationId xmlns:a16="http://schemas.microsoft.com/office/drawing/2014/main" id="{7E68B7C0-C4F5-4596-BC7D-1D55EDE67DAC}"/>
                  </a:ext>
                </a:extLst>
              </p:cNvPr>
              <p:cNvSpPr/>
              <p:nvPr/>
            </p:nvSpPr>
            <p:spPr>
              <a:xfrm>
                <a:off x="-2667948" y="2298334"/>
                <a:ext cx="2087613" cy="2116643"/>
              </a:xfrm>
              <a:prstGeom prst="ellipse">
                <a:avLst/>
              </a:prstGeom>
              <a:solidFill>
                <a:schemeClr val="accent1">
                  <a:lumMod val="75000"/>
                  <a:alpha val="41000"/>
                </a:schemeClr>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67">
                  <a:defRPr/>
                </a:pPr>
                <a:endParaRPr lang="en-US" sz="2200" kern="0">
                  <a:solidFill>
                    <a:srgbClr val="505050"/>
                  </a:solidFill>
                  <a:latin typeface="Segoe UI Semibold" panose="020B0702040204020203"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EFDCE62D-96E1-47A0-8F88-46BC051E7B6A}"/>
                  </a:ext>
                </a:extLst>
              </p:cNvPr>
              <p:cNvSpPr/>
              <p:nvPr/>
            </p:nvSpPr>
            <p:spPr>
              <a:xfrm>
                <a:off x="-2487838" y="2482147"/>
                <a:ext cx="1727393" cy="1664318"/>
              </a:xfrm>
              <a:prstGeom prst="rect">
                <a:avLst/>
              </a:prstGeom>
            </p:spPr>
            <p:txBody>
              <a:bodyPr wrap="square">
                <a:spAutoFit/>
              </a:bodyPr>
              <a:lstStyle/>
              <a:p>
                <a:pPr algn="ctr" defTabSz="932563">
                  <a:defRPr/>
                </a:pPr>
                <a:r>
                  <a:rPr lang="en-US" sz="1667" kern="0">
                    <a:solidFill>
                      <a:prstClr val="white"/>
                    </a:solidFill>
                    <a:latin typeface="Segoe UI Semibold" panose="020B0702040204020203" pitchFamily="34" charset="0"/>
                    <a:cs typeface="Segoe UI Semibold" panose="020B0702040204020203" pitchFamily="34" charset="0"/>
                  </a:rPr>
                  <a:t>I want to </a:t>
                </a:r>
                <a:br>
                  <a:rPr lang="en-US" sz="1667" kern="0">
                    <a:solidFill>
                      <a:prstClr val="white"/>
                    </a:solidFill>
                    <a:latin typeface="Segoe UI Semibold" panose="020B0702040204020203" pitchFamily="34" charset="0"/>
                    <a:cs typeface="Segoe UI Semibold" panose="020B0702040204020203" pitchFamily="34" charset="0"/>
                  </a:rPr>
                </a:br>
                <a:r>
                  <a:rPr lang="en-US" sz="1667" kern="0">
                    <a:solidFill>
                      <a:prstClr val="white"/>
                    </a:solidFill>
                    <a:latin typeface="Segoe UI Semibold" panose="020B0702040204020203" pitchFamily="34" charset="0"/>
                    <a:cs typeface="Segoe UI Semibold" panose="020B0702040204020203" pitchFamily="34" charset="0"/>
                  </a:rPr>
                  <a:t>retain my</a:t>
                </a:r>
                <a:br>
                  <a:rPr lang="en-US" sz="1667" kern="0">
                    <a:solidFill>
                      <a:prstClr val="white"/>
                    </a:solidFill>
                    <a:latin typeface="Segoe UI Semibold" panose="020B0702040204020203" pitchFamily="34" charset="0"/>
                    <a:cs typeface="Segoe UI Semibold" panose="020B0702040204020203" pitchFamily="34" charset="0"/>
                  </a:rPr>
                </a:br>
                <a:r>
                  <a:rPr lang="en-US" sz="1667" kern="0">
                    <a:solidFill>
                      <a:prstClr val="white"/>
                    </a:solidFill>
                    <a:latin typeface="Segoe UI Semibold" panose="020B0702040204020203" pitchFamily="34" charset="0"/>
                    <a:cs typeface="Segoe UI Semibold" panose="020B0702040204020203" pitchFamily="34" charset="0"/>
                  </a:rPr>
                  <a:t>apps and settings when I move to Windows 10</a:t>
                </a:r>
              </a:p>
            </p:txBody>
          </p:sp>
        </p:grpSp>
        <p:cxnSp>
          <p:nvCxnSpPr>
            <p:cNvPr id="18" name="Straight Connector 17">
              <a:extLst>
                <a:ext uri="{FF2B5EF4-FFF2-40B4-BE49-F238E27FC236}">
                  <a16:creationId xmlns:a16="http://schemas.microsoft.com/office/drawing/2014/main" id="{E376FA3E-2CCE-4F5D-991B-DA403F83D1CB}"/>
                </a:ext>
              </a:extLst>
            </p:cNvPr>
            <p:cNvCxnSpPr>
              <a:stCxn id="20" idx="2"/>
            </p:cNvCxnSpPr>
            <p:nvPr/>
          </p:nvCxnSpPr>
          <p:spPr>
            <a:xfrm flipH="1" flipV="1">
              <a:off x="6263887" y="4483850"/>
              <a:ext cx="966210" cy="224179"/>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21A9B0B-50A7-403B-B800-C7395EE0D13D}"/>
                </a:ext>
              </a:extLst>
            </p:cNvPr>
            <p:cNvGrpSpPr/>
            <p:nvPr/>
          </p:nvGrpSpPr>
          <p:grpSpPr>
            <a:xfrm>
              <a:off x="7224932" y="3885068"/>
              <a:ext cx="1663801" cy="1645920"/>
              <a:chOff x="3125772" y="3751966"/>
              <a:chExt cx="1663801" cy="1645920"/>
            </a:xfrm>
          </p:grpSpPr>
          <p:sp>
            <p:nvSpPr>
              <p:cNvPr id="20" name="Oval 19">
                <a:extLst>
                  <a:ext uri="{FF2B5EF4-FFF2-40B4-BE49-F238E27FC236}">
                    <a16:creationId xmlns:a16="http://schemas.microsoft.com/office/drawing/2014/main" id="{51A48ADE-4FDE-4057-AFF8-9E1DEB5C35C1}"/>
                  </a:ext>
                </a:extLst>
              </p:cNvPr>
              <p:cNvSpPr/>
              <p:nvPr/>
            </p:nvSpPr>
            <p:spPr>
              <a:xfrm>
                <a:off x="3130938" y="3751966"/>
                <a:ext cx="1645921" cy="1645920"/>
              </a:xfrm>
              <a:prstGeom prst="ellipse">
                <a:avLst/>
              </a:prstGeom>
              <a:solidFill>
                <a:schemeClr val="tx2">
                  <a:lumMod val="75000"/>
                  <a:lumOff val="25000"/>
                  <a:alpha val="43000"/>
                </a:schemeClr>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67">
                  <a:defRPr/>
                </a:pPr>
                <a:endParaRPr lang="en-US" sz="2200" kern="0">
                  <a:solidFill>
                    <a:srgbClr val="505050"/>
                  </a:solidFill>
                  <a:latin typeface="Segoe UI Semibold" panose="020B0702040204020203" pitchFamily="34" charset="0"/>
                  <a:cs typeface="Segoe UI Semibold" panose="020B0702040204020203" pitchFamily="34" charset="0"/>
                </a:endParaRPr>
              </a:p>
            </p:txBody>
          </p:sp>
          <p:sp>
            <p:nvSpPr>
              <p:cNvPr id="21" name="Rectangle 20">
                <a:extLst>
                  <a:ext uri="{FF2B5EF4-FFF2-40B4-BE49-F238E27FC236}">
                    <a16:creationId xmlns:a16="http://schemas.microsoft.com/office/drawing/2014/main" id="{A469E69D-FBCF-4656-AC09-F8474F364400}"/>
                  </a:ext>
                </a:extLst>
              </p:cNvPr>
              <p:cNvSpPr/>
              <p:nvPr/>
            </p:nvSpPr>
            <p:spPr>
              <a:xfrm>
                <a:off x="3125772" y="3953831"/>
                <a:ext cx="1663801" cy="1140939"/>
              </a:xfrm>
              <a:prstGeom prst="rect">
                <a:avLst/>
              </a:prstGeom>
            </p:spPr>
            <p:txBody>
              <a:bodyPr wrap="square">
                <a:spAutoFit/>
              </a:bodyPr>
              <a:lstStyle/>
              <a:p>
                <a:pPr algn="ctr" defTabSz="932563">
                  <a:defRPr/>
                </a:pPr>
                <a:r>
                  <a:rPr lang="en-US" sz="1667" kern="0">
                    <a:solidFill>
                      <a:prstClr val="white"/>
                    </a:solidFill>
                    <a:latin typeface="Segoe UI Semibold" panose="020B0702040204020203" pitchFamily="34" charset="0"/>
                    <a:cs typeface="Segoe UI Semibold" panose="020B0702040204020203" pitchFamily="34" charset="0"/>
                  </a:rPr>
                  <a:t>I want to</a:t>
                </a:r>
              </a:p>
              <a:p>
                <a:pPr algn="ctr" defTabSz="932563">
                  <a:defRPr/>
                </a:pPr>
                <a:r>
                  <a:rPr lang="en-US" sz="1667" kern="0">
                    <a:solidFill>
                      <a:prstClr val="white"/>
                    </a:solidFill>
                    <a:latin typeface="Segoe UI Semibold" panose="020B0702040204020203" pitchFamily="34" charset="0"/>
                    <a:cs typeface="Segoe UI Semibold" panose="020B0702040204020203" pitchFamily="34" charset="0"/>
                  </a:rPr>
                  <a:t>scale </a:t>
                </a:r>
                <a:br>
                  <a:rPr lang="en-US" sz="1667" kern="0">
                    <a:solidFill>
                      <a:prstClr val="white"/>
                    </a:solidFill>
                    <a:latin typeface="Segoe UI Semibold" panose="020B0702040204020203" pitchFamily="34" charset="0"/>
                    <a:cs typeface="Segoe UI Semibold" panose="020B0702040204020203" pitchFamily="34" charset="0"/>
                  </a:rPr>
                </a:br>
                <a:r>
                  <a:rPr lang="en-US" sz="1667" kern="0">
                    <a:solidFill>
                      <a:prstClr val="white"/>
                    </a:solidFill>
                    <a:latin typeface="Segoe UI Semibold" panose="020B0702040204020203" pitchFamily="34" charset="0"/>
                    <a:cs typeface="Segoe UI Semibold" panose="020B0702040204020203" pitchFamily="34" charset="0"/>
                  </a:rPr>
                  <a:t>Windows 10 deployment</a:t>
                </a:r>
              </a:p>
            </p:txBody>
          </p:sp>
        </p:grpSp>
      </p:grpSp>
      <p:sp>
        <p:nvSpPr>
          <p:cNvPr id="2" name="Rectangle 1">
            <a:extLst>
              <a:ext uri="{FF2B5EF4-FFF2-40B4-BE49-F238E27FC236}">
                <a16:creationId xmlns:a16="http://schemas.microsoft.com/office/drawing/2014/main" id="{A929BC90-E094-40CA-8C8B-82FA2147BF4F}"/>
              </a:ext>
            </a:extLst>
          </p:cNvPr>
          <p:cNvSpPr/>
          <p:nvPr/>
        </p:nvSpPr>
        <p:spPr>
          <a:xfrm rot="5400000">
            <a:off x="8436269" y="3019857"/>
            <a:ext cx="6244595" cy="769441"/>
          </a:xfrm>
          <a:prstGeom prst="rect">
            <a:avLst/>
          </a:prstGeom>
          <a:noFill/>
        </p:spPr>
        <p:txBody>
          <a:bodyPr wrap="none" lIns="91440" tIns="45720" rIns="91440" bIns="45720">
            <a:spAutoFit/>
          </a:bodyPr>
          <a:lstStyle/>
          <a:p>
            <a:pPr algn="ctr"/>
            <a: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Deployment Scenarios</a:t>
            </a:r>
          </a:p>
        </p:txBody>
      </p:sp>
    </p:spTree>
    <p:extLst>
      <p:ext uri="{BB962C8B-B14F-4D97-AF65-F5344CB8AC3E}">
        <p14:creationId xmlns:p14="http://schemas.microsoft.com/office/powerpoint/2010/main" val="152604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070101" y="2311326"/>
            <a:ext cx="2815553" cy="2281223"/>
          </a:xfrm>
          <a:prstGeom prst="rect">
            <a:avLst/>
          </a:prstGeom>
          <a:solidFill>
            <a:schemeClr val="tx1">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34464" rIns="65893" bIns="65893" numCol="1" spcCol="0" rtlCol="0" fromWordArt="0" anchor="t" anchorCtr="0" forceAA="0" compatLnSpc="1">
            <a:prstTxWarp prst="textNoShape">
              <a:avLst/>
            </a:prstTxWarp>
            <a:noAutofit/>
          </a:bodyPr>
          <a:lstStyle/>
          <a:p>
            <a:pPr defTabSz="658737" fontAlgn="base">
              <a:spcBef>
                <a:spcPct val="0"/>
              </a:spcBef>
              <a:spcAft>
                <a:spcPct val="0"/>
              </a:spcAft>
              <a:defRPr/>
            </a:pPr>
            <a:r>
              <a:rPr lang="en-US" sz="1500" dirty="0">
                <a:solidFill>
                  <a:srgbClr val="4F4F4F"/>
                </a:solidFill>
                <a:latin typeface="Segoe UI"/>
                <a:ea typeface="Segoe UI" pitchFamily="34" charset="0"/>
                <a:cs typeface="Segoe UI" pitchFamily="34" charset="0"/>
              </a:rPr>
              <a:t>Familiar enterprise process for all scenarios</a:t>
            </a:r>
          </a:p>
          <a:p>
            <a:pPr defTabSz="658737" fontAlgn="base">
              <a:spcBef>
                <a:spcPct val="0"/>
              </a:spcBef>
              <a:spcAft>
                <a:spcPct val="0"/>
              </a:spcAft>
              <a:defRPr/>
            </a:pPr>
            <a:endParaRPr lang="en-US" sz="1500" dirty="0">
              <a:solidFill>
                <a:srgbClr val="4F4F4F"/>
              </a:solidFill>
              <a:latin typeface="Segoe UI"/>
              <a:ea typeface="Segoe UI" pitchFamily="34" charset="0"/>
              <a:cs typeface="Segoe UI" pitchFamily="34" charset="0"/>
            </a:endParaRPr>
          </a:p>
          <a:p>
            <a:pPr marL="342900" indent="-342900" defTabSz="658737" fontAlgn="base">
              <a:spcBef>
                <a:spcPct val="0"/>
              </a:spcBef>
              <a:spcAft>
                <a:spcPct val="0"/>
              </a:spcAft>
              <a:buFont typeface="+mj-lt"/>
              <a:buAutoNum type="arabicPeriod"/>
              <a:defRPr/>
            </a:pPr>
            <a:r>
              <a:rPr lang="en-US" sz="1500" dirty="0">
                <a:solidFill>
                  <a:srgbClr val="4F4F4F"/>
                </a:solidFill>
                <a:latin typeface="Segoe UI"/>
                <a:ea typeface="Segoe UI" pitchFamily="34" charset="0"/>
                <a:cs typeface="Segoe UI" pitchFamily="34" charset="0"/>
              </a:rPr>
              <a:t>Capture Data / Settings</a:t>
            </a:r>
          </a:p>
          <a:p>
            <a:pPr marL="342900" indent="-342900" defTabSz="658737" fontAlgn="base">
              <a:spcBef>
                <a:spcPct val="0"/>
              </a:spcBef>
              <a:spcAft>
                <a:spcPct val="0"/>
              </a:spcAft>
              <a:buFont typeface="+mj-lt"/>
              <a:buAutoNum type="arabicPeriod"/>
              <a:defRPr/>
            </a:pPr>
            <a:r>
              <a:rPr lang="en-US" sz="1500" dirty="0">
                <a:solidFill>
                  <a:srgbClr val="4F4F4F"/>
                </a:solidFill>
                <a:latin typeface="Segoe UI"/>
                <a:ea typeface="Segoe UI" pitchFamily="34" charset="0"/>
                <a:cs typeface="Segoe UI" pitchFamily="34" charset="0"/>
              </a:rPr>
              <a:t>Deploy (custom) OS image</a:t>
            </a:r>
          </a:p>
          <a:p>
            <a:pPr marL="342900" indent="-342900" defTabSz="658737" fontAlgn="base">
              <a:spcBef>
                <a:spcPct val="0"/>
              </a:spcBef>
              <a:spcAft>
                <a:spcPct val="0"/>
              </a:spcAft>
              <a:buFont typeface="+mj-lt"/>
              <a:buAutoNum type="arabicPeriod"/>
              <a:defRPr/>
            </a:pPr>
            <a:r>
              <a:rPr lang="en-US" sz="1500" dirty="0">
                <a:solidFill>
                  <a:srgbClr val="4F4F4F"/>
                </a:solidFill>
                <a:latin typeface="Segoe UI"/>
                <a:ea typeface="Segoe UI" pitchFamily="34" charset="0"/>
                <a:cs typeface="Segoe UI" pitchFamily="34" charset="0"/>
              </a:rPr>
              <a:t>Inject Drivers</a:t>
            </a:r>
          </a:p>
          <a:p>
            <a:pPr marL="342900" indent="-342900" defTabSz="658737" fontAlgn="base">
              <a:spcBef>
                <a:spcPct val="0"/>
              </a:spcBef>
              <a:spcAft>
                <a:spcPct val="0"/>
              </a:spcAft>
              <a:buFont typeface="+mj-lt"/>
              <a:buAutoNum type="arabicPeriod"/>
              <a:defRPr/>
            </a:pPr>
            <a:r>
              <a:rPr lang="en-US" sz="1500" dirty="0">
                <a:solidFill>
                  <a:srgbClr val="4F4F4F"/>
                </a:solidFill>
                <a:latin typeface="Segoe UI"/>
                <a:ea typeface="Segoe UI" pitchFamily="34" charset="0"/>
                <a:cs typeface="Segoe UI" pitchFamily="34" charset="0"/>
              </a:rPr>
              <a:t>Install Apps</a:t>
            </a:r>
          </a:p>
          <a:p>
            <a:pPr marL="342900" indent="-342900" defTabSz="658737" fontAlgn="base">
              <a:spcBef>
                <a:spcPct val="0"/>
              </a:spcBef>
              <a:spcAft>
                <a:spcPct val="0"/>
              </a:spcAft>
              <a:buFont typeface="+mj-lt"/>
              <a:buAutoNum type="arabicPeriod"/>
              <a:defRPr/>
            </a:pPr>
            <a:r>
              <a:rPr lang="en-US" sz="1500" dirty="0">
                <a:solidFill>
                  <a:srgbClr val="4F4F4F"/>
                </a:solidFill>
                <a:latin typeface="Segoe UI"/>
                <a:ea typeface="Segoe UI" pitchFamily="34" charset="0"/>
                <a:cs typeface="Segoe UI" pitchFamily="34" charset="0"/>
              </a:rPr>
              <a:t>Restore Data / Settings</a:t>
            </a:r>
          </a:p>
          <a:p>
            <a:pPr marL="342900" indent="-342900" defTabSz="658737" fontAlgn="base">
              <a:spcBef>
                <a:spcPct val="0"/>
              </a:spcBef>
              <a:spcAft>
                <a:spcPct val="0"/>
              </a:spcAft>
              <a:buFont typeface="+mj-lt"/>
              <a:buAutoNum type="arabicPeriod"/>
              <a:defRPr/>
            </a:pPr>
            <a:endParaRPr lang="en-US" sz="1500" dirty="0">
              <a:solidFill>
                <a:srgbClr val="4F4F4F"/>
              </a:solidFill>
              <a:latin typeface="Segoe UI"/>
              <a:ea typeface="Segoe UI" pitchFamily="34" charset="0"/>
              <a:cs typeface="Segoe UI" pitchFamily="34" charset="0"/>
            </a:endParaRPr>
          </a:p>
          <a:p>
            <a:pPr marL="342900" indent="-342900" defTabSz="658737" fontAlgn="base">
              <a:spcBef>
                <a:spcPct val="0"/>
              </a:spcBef>
              <a:spcAft>
                <a:spcPct val="0"/>
              </a:spcAft>
              <a:buFont typeface="+mj-lt"/>
              <a:buAutoNum type="arabicPeriod"/>
              <a:defRPr/>
            </a:pPr>
            <a:endParaRPr lang="en-US" sz="1500" dirty="0">
              <a:solidFill>
                <a:srgbClr val="4F4F4F"/>
              </a:solidFill>
              <a:latin typeface="Segoe UI"/>
              <a:ea typeface="Segoe UI" pitchFamily="34" charset="0"/>
              <a:cs typeface="Segoe UI" pitchFamily="34" charset="0"/>
            </a:endParaRPr>
          </a:p>
          <a:p>
            <a:pPr defTabSz="658737" fontAlgn="base">
              <a:spcBef>
                <a:spcPct val="0"/>
              </a:spcBef>
              <a:spcAft>
                <a:spcPct val="0"/>
              </a:spcAft>
              <a:defRPr/>
            </a:pPr>
            <a:r>
              <a:rPr lang="en-US" sz="1600" b="1" dirty="0">
                <a:solidFill>
                  <a:srgbClr val="4F4F4F"/>
                </a:solidFill>
                <a:latin typeface="Segoe UI"/>
                <a:ea typeface="Segoe UI" pitchFamily="34" charset="0"/>
                <a:cs typeface="Segoe UI" pitchFamily="34" charset="0"/>
              </a:rPr>
              <a:t>Still an option for all scenarios</a:t>
            </a:r>
          </a:p>
        </p:txBody>
      </p:sp>
      <p:sp>
        <p:nvSpPr>
          <p:cNvPr id="2" name="Title 1"/>
          <p:cNvSpPr>
            <a:spLocks noGrp="1"/>
          </p:cNvSpPr>
          <p:nvPr>
            <p:ph type="title"/>
          </p:nvPr>
        </p:nvSpPr>
        <p:spPr/>
        <p:txBody>
          <a:bodyPr/>
          <a:lstStyle/>
          <a:p>
            <a:r>
              <a:rPr lang="en-US" dirty="0"/>
              <a:t>Deployment Choices</a:t>
            </a:r>
          </a:p>
        </p:txBody>
      </p:sp>
      <p:sp>
        <p:nvSpPr>
          <p:cNvPr id="18" name="Rectangle 17"/>
          <p:cNvSpPr/>
          <p:nvPr/>
        </p:nvSpPr>
        <p:spPr bwMode="auto">
          <a:xfrm>
            <a:off x="8106600" y="2306940"/>
            <a:ext cx="2866199" cy="2285609"/>
          </a:xfrm>
          <a:prstGeom prst="rect">
            <a:avLst/>
          </a:prstGeom>
          <a:solidFill>
            <a:schemeClr val="tx1">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34464" rIns="65893" bIns="65893" numCol="1" spcCol="0" rtlCol="0" fromWordArt="0" anchor="t" anchorCtr="0" forceAA="0" compatLnSpc="1">
            <a:prstTxWarp prst="textNoShape">
              <a:avLst/>
            </a:prstTxWarp>
            <a:noAutofit/>
          </a:bodyPr>
          <a:lstStyle/>
          <a:p>
            <a:pPr defTabSz="658737" fontAlgn="base">
              <a:spcBef>
                <a:spcPct val="0"/>
              </a:spcBef>
              <a:spcAft>
                <a:spcPct val="0"/>
              </a:spcAft>
              <a:defRPr/>
            </a:pPr>
            <a:r>
              <a:rPr lang="en-US" sz="1500" dirty="0">
                <a:solidFill>
                  <a:srgbClr val="4F4F4F"/>
                </a:solidFill>
                <a:latin typeface="Segoe UI"/>
                <a:ea typeface="Segoe UI" pitchFamily="34" charset="0"/>
                <a:cs typeface="Segoe UI" pitchFamily="34" charset="0"/>
              </a:rPr>
              <a:t>New capability for new devices</a:t>
            </a:r>
          </a:p>
          <a:p>
            <a:pPr defTabSz="658737" fontAlgn="base">
              <a:spcBef>
                <a:spcPct val="0"/>
              </a:spcBef>
              <a:spcAft>
                <a:spcPct val="0"/>
              </a:spcAft>
              <a:defRPr/>
            </a:pPr>
            <a:endParaRPr lang="en-US" sz="1500" dirty="0">
              <a:solidFill>
                <a:srgbClr val="4F4F4F"/>
              </a:solidFill>
              <a:latin typeface="Segoe UI"/>
              <a:ea typeface="Segoe UI" pitchFamily="34" charset="0"/>
              <a:cs typeface="Segoe UI" pitchFamily="34" charset="0"/>
            </a:endParaRPr>
          </a:p>
          <a:p>
            <a:pPr defTabSz="658737" fontAlgn="base">
              <a:spcBef>
                <a:spcPct val="0"/>
              </a:spcBef>
              <a:spcAft>
                <a:spcPct val="0"/>
              </a:spcAft>
              <a:defRPr/>
            </a:pPr>
            <a:r>
              <a:rPr lang="en-US" sz="1500" dirty="0">
                <a:solidFill>
                  <a:srgbClr val="4F4F4F"/>
                </a:solidFill>
                <a:latin typeface="Segoe UI"/>
                <a:ea typeface="Segoe UI" pitchFamily="34" charset="0"/>
                <a:cs typeface="Segoe UI" pitchFamily="34" charset="0"/>
              </a:rPr>
              <a:t>Transform into an enterprise device</a:t>
            </a:r>
          </a:p>
          <a:p>
            <a:pPr defTabSz="658737" fontAlgn="base">
              <a:spcBef>
                <a:spcPct val="0"/>
              </a:spcBef>
              <a:spcAft>
                <a:spcPct val="0"/>
              </a:spcAft>
              <a:defRPr/>
            </a:pPr>
            <a:endParaRPr lang="en-US" sz="1500" dirty="0">
              <a:solidFill>
                <a:srgbClr val="4F4F4F"/>
              </a:solidFill>
              <a:latin typeface="Segoe UI"/>
              <a:ea typeface="Segoe UI" pitchFamily="34" charset="0"/>
              <a:cs typeface="Segoe UI" pitchFamily="34" charset="0"/>
            </a:endParaRPr>
          </a:p>
          <a:p>
            <a:pPr marL="285750" indent="-285750" defTabSz="658737" fontAlgn="base">
              <a:spcBef>
                <a:spcPct val="0"/>
              </a:spcBef>
              <a:spcAft>
                <a:spcPct val="0"/>
              </a:spcAft>
              <a:buFont typeface="Arial" panose="020B0604020202020204" pitchFamily="34" charset="0"/>
              <a:buChar char="•"/>
              <a:defRPr/>
            </a:pPr>
            <a:r>
              <a:rPr lang="en-US" sz="1200" dirty="0">
                <a:solidFill>
                  <a:srgbClr val="4F4F4F"/>
                </a:solidFill>
                <a:latin typeface="Segoe UI"/>
                <a:ea typeface="Segoe UI" pitchFamily="34" charset="0"/>
                <a:cs typeface="Segoe UI" pitchFamily="34" charset="0"/>
              </a:rPr>
              <a:t>Remove bloatware and 3rd party  branding</a:t>
            </a:r>
          </a:p>
          <a:p>
            <a:pPr marL="285750" indent="-285750" defTabSz="658737" fontAlgn="base">
              <a:spcBef>
                <a:spcPct val="0"/>
              </a:spcBef>
              <a:spcAft>
                <a:spcPct val="0"/>
              </a:spcAft>
              <a:buFont typeface="Arial" panose="020B0604020202020204" pitchFamily="34" charset="0"/>
              <a:buChar char="•"/>
              <a:defRPr/>
            </a:pPr>
            <a:r>
              <a:rPr lang="en-US" sz="1200" dirty="0">
                <a:solidFill>
                  <a:srgbClr val="4F4F4F"/>
                </a:solidFill>
                <a:latin typeface="Segoe UI"/>
                <a:ea typeface="Segoe UI" pitchFamily="34" charset="0"/>
                <a:cs typeface="Segoe UI" pitchFamily="34" charset="0"/>
              </a:rPr>
              <a:t>Add organizational apps</a:t>
            </a:r>
          </a:p>
          <a:p>
            <a:pPr marL="285750" indent="-285750" defTabSz="658737" fontAlgn="base">
              <a:spcBef>
                <a:spcPct val="0"/>
              </a:spcBef>
              <a:spcAft>
                <a:spcPct val="0"/>
              </a:spcAft>
              <a:buFont typeface="Arial" panose="020B0604020202020204" pitchFamily="34" charset="0"/>
              <a:buChar char="•"/>
              <a:defRPr/>
            </a:pPr>
            <a:r>
              <a:rPr lang="en-US" sz="1200" dirty="0">
                <a:solidFill>
                  <a:srgbClr val="4F4F4F"/>
                </a:solidFill>
                <a:latin typeface="Segoe UI"/>
                <a:ea typeface="Segoe UI" pitchFamily="34" charset="0"/>
                <a:cs typeface="Segoe UI" pitchFamily="34" charset="0"/>
              </a:rPr>
              <a:t>Add organizational configuration</a:t>
            </a:r>
          </a:p>
          <a:p>
            <a:pPr defTabSz="658737" fontAlgn="base">
              <a:spcBef>
                <a:spcPct val="0"/>
              </a:spcBef>
              <a:spcAft>
                <a:spcPct val="0"/>
              </a:spcAft>
              <a:defRPr/>
            </a:pPr>
            <a:endParaRPr lang="en-US" sz="1200" b="1" dirty="0">
              <a:solidFill>
                <a:srgbClr val="4F4F4F"/>
              </a:solidFill>
              <a:latin typeface="Segoe UI"/>
              <a:ea typeface="Segoe UI" pitchFamily="34" charset="0"/>
              <a:cs typeface="Segoe UI" pitchFamily="34" charset="0"/>
            </a:endParaRPr>
          </a:p>
          <a:p>
            <a:pPr defTabSz="658737" fontAlgn="base">
              <a:spcBef>
                <a:spcPct val="0"/>
              </a:spcBef>
              <a:spcAft>
                <a:spcPct val="0"/>
              </a:spcAft>
              <a:defRPr/>
            </a:pPr>
            <a:endParaRPr lang="en-US" sz="1600" b="1" dirty="0">
              <a:solidFill>
                <a:srgbClr val="4F4F4F"/>
              </a:solidFill>
              <a:latin typeface="Segoe UI"/>
              <a:ea typeface="Segoe UI" pitchFamily="34" charset="0"/>
              <a:cs typeface="Segoe UI" pitchFamily="34" charset="0"/>
            </a:endParaRPr>
          </a:p>
          <a:p>
            <a:pPr defTabSz="658737" fontAlgn="base">
              <a:spcBef>
                <a:spcPct val="0"/>
              </a:spcBef>
              <a:spcAft>
                <a:spcPct val="0"/>
              </a:spcAft>
              <a:defRPr/>
            </a:pPr>
            <a:r>
              <a:rPr lang="en-US" sz="1600" b="1" dirty="0">
                <a:solidFill>
                  <a:srgbClr val="4F4F4F"/>
                </a:solidFill>
                <a:latin typeface="Segoe UI"/>
                <a:ea typeface="Segoe UI" pitchFamily="34" charset="0"/>
                <a:cs typeface="Segoe UI" pitchFamily="34" charset="0"/>
              </a:rPr>
              <a:t>For Windows 10 CYOD scenarios</a:t>
            </a:r>
          </a:p>
          <a:p>
            <a:pPr defTabSz="658737" fontAlgn="base">
              <a:spcBef>
                <a:spcPct val="0"/>
              </a:spcBef>
              <a:spcAft>
                <a:spcPct val="0"/>
              </a:spcAft>
              <a:defRPr/>
            </a:pPr>
            <a:endParaRPr lang="en-US" sz="1600" b="1" dirty="0">
              <a:solidFill>
                <a:srgbClr val="4F4F4F"/>
              </a:solidFill>
              <a:latin typeface="Segoe UI"/>
              <a:ea typeface="Segoe UI" pitchFamily="34" charset="0"/>
              <a:cs typeface="Segoe UI" pitchFamily="34" charset="0"/>
            </a:endParaRPr>
          </a:p>
          <a:p>
            <a:pPr defTabSz="658737" fontAlgn="base">
              <a:spcBef>
                <a:spcPct val="0"/>
              </a:spcBef>
              <a:spcAft>
                <a:spcPct val="0"/>
              </a:spcAft>
              <a:defRPr/>
            </a:pPr>
            <a:r>
              <a:rPr lang="en-US" sz="1600" b="1" dirty="0">
                <a:solidFill>
                  <a:srgbClr val="4F4F4F"/>
                </a:solidFill>
                <a:latin typeface="Segoe UI"/>
                <a:ea typeface="Segoe UI" pitchFamily="34" charset="0"/>
                <a:cs typeface="Segoe UI" pitchFamily="34" charset="0"/>
              </a:rPr>
              <a:t>Management feature</a:t>
            </a:r>
          </a:p>
        </p:txBody>
      </p:sp>
      <p:sp>
        <p:nvSpPr>
          <p:cNvPr id="20" name="Rectangle 19"/>
          <p:cNvSpPr/>
          <p:nvPr/>
        </p:nvSpPr>
        <p:spPr bwMode="auto">
          <a:xfrm>
            <a:off x="4588350" y="2306940"/>
            <a:ext cx="2815554" cy="2285609"/>
          </a:xfrm>
          <a:prstGeom prst="rect">
            <a:avLst/>
          </a:prstGeom>
          <a:solidFill>
            <a:schemeClr val="tx1">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34464" rIns="65893" bIns="65893" numCol="1" spcCol="0" rtlCol="0" fromWordArt="0" anchor="t" anchorCtr="0" forceAA="0" compatLnSpc="1">
            <a:prstTxWarp prst="textNoShape">
              <a:avLst/>
            </a:prstTxWarp>
            <a:noAutofit/>
          </a:bodyPr>
          <a:lstStyle/>
          <a:p>
            <a:pPr defTabSz="658737" fontAlgn="base">
              <a:spcBef>
                <a:spcPct val="0"/>
              </a:spcBef>
              <a:spcAft>
                <a:spcPct val="0"/>
              </a:spcAft>
              <a:defRPr/>
            </a:pPr>
            <a:r>
              <a:rPr lang="en-US" sz="1500">
                <a:solidFill>
                  <a:srgbClr val="4F4F4F"/>
                </a:solidFill>
                <a:latin typeface="Segoe UI"/>
                <a:ea typeface="Segoe UI" pitchFamily="34" charset="0"/>
                <a:cs typeface="Segoe UI" pitchFamily="34" charset="0"/>
              </a:rPr>
              <a:t>Let Windows do the work</a:t>
            </a:r>
          </a:p>
          <a:p>
            <a:pPr defTabSz="658737" fontAlgn="base">
              <a:spcBef>
                <a:spcPct val="0"/>
              </a:spcBef>
              <a:spcAft>
                <a:spcPct val="0"/>
              </a:spcAft>
              <a:defRPr/>
            </a:pPr>
            <a:endParaRPr lang="en-US" sz="1500">
              <a:solidFill>
                <a:srgbClr val="4F4F4F"/>
              </a:solidFill>
              <a:latin typeface="Segoe UI"/>
              <a:ea typeface="Segoe UI" pitchFamily="34" charset="0"/>
              <a:cs typeface="Segoe UI" pitchFamily="34" charset="0"/>
            </a:endParaRPr>
          </a:p>
          <a:p>
            <a:pPr marL="342900" indent="-342900" defTabSz="658737" fontAlgn="base">
              <a:spcBef>
                <a:spcPct val="0"/>
              </a:spcBef>
              <a:spcAft>
                <a:spcPct val="0"/>
              </a:spcAft>
              <a:buFont typeface="+mj-lt"/>
              <a:buAutoNum type="arabicPeriod"/>
              <a:defRPr/>
            </a:pPr>
            <a:r>
              <a:rPr lang="en-US" sz="1500">
                <a:solidFill>
                  <a:srgbClr val="4F4F4F"/>
                </a:solidFill>
                <a:latin typeface="Segoe UI"/>
                <a:ea typeface="Segoe UI" pitchFamily="34" charset="0"/>
                <a:cs typeface="Segoe UI" pitchFamily="34" charset="0"/>
              </a:rPr>
              <a:t>Preserve data, settings, apps, drivers</a:t>
            </a:r>
          </a:p>
          <a:p>
            <a:pPr marL="342900" indent="-342900" defTabSz="658737" fontAlgn="base">
              <a:spcBef>
                <a:spcPct val="0"/>
              </a:spcBef>
              <a:spcAft>
                <a:spcPct val="0"/>
              </a:spcAft>
              <a:buFont typeface="+mj-lt"/>
              <a:buAutoNum type="arabicPeriod"/>
              <a:defRPr/>
            </a:pPr>
            <a:r>
              <a:rPr lang="en-US" sz="1500">
                <a:solidFill>
                  <a:srgbClr val="4F4F4F"/>
                </a:solidFill>
                <a:latin typeface="Segoe UI"/>
                <a:ea typeface="Segoe UI" pitchFamily="34" charset="0"/>
                <a:cs typeface="Segoe UI" pitchFamily="34" charset="0"/>
              </a:rPr>
              <a:t>Install (standard) OS image</a:t>
            </a:r>
          </a:p>
          <a:p>
            <a:pPr marL="342900" indent="-342900" defTabSz="658737" fontAlgn="base">
              <a:spcBef>
                <a:spcPct val="0"/>
              </a:spcBef>
              <a:spcAft>
                <a:spcPct val="0"/>
              </a:spcAft>
              <a:buFont typeface="+mj-lt"/>
              <a:buAutoNum type="arabicPeriod"/>
              <a:defRPr/>
            </a:pPr>
            <a:r>
              <a:rPr lang="en-US" sz="1500">
                <a:solidFill>
                  <a:srgbClr val="4F4F4F"/>
                </a:solidFill>
                <a:latin typeface="Segoe UI"/>
                <a:ea typeface="Segoe UI" pitchFamily="34" charset="0"/>
                <a:cs typeface="Segoe UI" pitchFamily="34" charset="0"/>
              </a:rPr>
              <a:t>Restore everything</a:t>
            </a:r>
          </a:p>
          <a:p>
            <a:pPr defTabSz="658737" fontAlgn="base">
              <a:spcBef>
                <a:spcPct val="0"/>
              </a:spcBef>
              <a:spcAft>
                <a:spcPct val="0"/>
              </a:spcAft>
              <a:defRPr/>
            </a:pPr>
            <a:endParaRPr lang="en-US" sz="1500">
              <a:solidFill>
                <a:srgbClr val="4F4F4F"/>
              </a:solidFill>
              <a:latin typeface="Segoe UI"/>
              <a:ea typeface="Segoe UI" pitchFamily="34" charset="0"/>
              <a:cs typeface="Segoe UI" pitchFamily="34" charset="0"/>
            </a:endParaRPr>
          </a:p>
          <a:p>
            <a:pPr defTabSz="658737" fontAlgn="base">
              <a:spcBef>
                <a:spcPct val="0"/>
              </a:spcBef>
              <a:spcAft>
                <a:spcPct val="0"/>
              </a:spcAft>
              <a:defRPr/>
            </a:pPr>
            <a:endParaRPr lang="en-US" sz="1600">
              <a:solidFill>
                <a:srgbClr val="4F4F4F"/>
              </a:solidFill>
              <a:latin typeface="Segoe UI"/>
              <a:ea typeface="Segoe UI" pitchFamily="34" charset="0"/>
              <a:cs typeface="Segoe UI" pitchFamily="34" charset="0"/>
            </a:endParaRPr>
          </a:p>
          <a:p>
            <a:pPr defTabSz="658737" fontAlgn="base">
              <a:spcBef>
                <a:spcPct val="0"/>
              </a:spcBef>
              <a:spcAft>
                <a:spcPct val="0"/>
              </a:spcAft>
              <a:defRPr/>
            </a:pPr>
            <a:endParaRPr lang="en-US" sz="1600">
              <a:solidFill>
                <a:srgbClr val="4F4F4F"/>
              </a:solidFill>
              <a:latin typeface="Segoe UI"/>
              <a:ea typeface="Segoe UI" pitchFamily="34" charset="0"/>
              <a:cs typeface="Segoe UI" pitchFamily="34" charset="0"/>
            </a:endParaRPr>
          </a:p>
          <a:p>
            <a:pPr defTabSz="658737" fontAlgn="base">
              <a:spcBef>
                <a:spcPct val="0"/>
              </a:spcBef>
              <a:spcAft>
                <a:spcPct val="0"/>
              </a:spcAft>
              <a:defRPr/>
            </a:pPr>
            <a:endParaRPr lang="en-US" sz="1600">
              <a:solidFill>
                <a:srgbClr val="4F4F4F"/>
              </a:solidFill>
              <a:latin typeface="Segoe UI"/>
              <a:ea typeface="Segoe UI" pitchFamily="34" charset="0"/>
              <a:cs typeface="Segoe UI" pitchFamily="34" charset="0"/>
            </a:endParaRPr>
          </a:p>
          <a:p>
            <a:pPr defTabSz="658737" fontAlgn="base">
              <a:spcBef>
                <a:spcPct val="0"/>
              </a:spcBef>
              <a:spcAft>
                <a:spcPct val="0"/>
              </a:spcAft>
              <a:defRPr/>
            </a:pPr>
            <a:r>
              <a:rPr lang="en-US" sz="1600" b="1">
                <a:solidFill>
                  <a:srgbClr val="4F4F4F"/>
                </a:solidFill>
                <a:latin typeface="Segoe UI"/>
                <a:ea typeface="Segoe UI" pitchFamily="34" charset="0"/>
                <a:cs typeface="Segoe UI" pitchFamily="34" charset="0"/>
              </a:rPr>
              <a:t>Recommended for existing Windows 7 / 8 / 8.1 devices</a:t>
            </a:r>
          </a:p>
          <a:p>
            <a:pPr defTabSz="658737" fontAlgn="base">
              <a:spcBef>
                <a:spcPct val="0"/>
              </a:spcBef>
              <a:spcAft>
                <a:spcPct val="0"/>
              </a:spcAft>
              <a:defRPr/>
            </a:pPr>
            <a:endParaRPr lang="en-US" sz="1600" b="1">
              <a:solidFill>
                <a:srgbClr val="4F4F4F"/>
              </a:solidFill>
              <a:latin typeface="Segoe UI"/>
              <a:ea typeface="Segoe UI" pitchFamily="34" charset="0"/>
              <a:cs typeface="Segoe UI" pitchFamily="34" charset="0"/>
            </a:endParaRPr>
          </a:p>
          <a:p>
            <a:pPr defTabSz="658737" fontAlgn="base">
              <a:spcBef>
                <a:spcPct val="0"/>
              </a:spcBef>
              <a:spcAft>
                <a:spcPct val="0"/>
              </a:spcAft>
              <a:defRPr/>
            </a:pPr>
            <a:r>
              <a:rPr lang="en-US" sz="1600" b="1">
                <a:solidFill>
                  <a:srgbClr val="4F4F4F"/>
                </a:solidFill>
                <a:latin typeface="Segoe UI"/>
                <a:ea typeface="Segoe UI" pitchFamily="34" charset="0"/>
                <a:cs typeface="Segoe UI" pitchFamily="34" charset="0"/>
              </a:rPr>
              <a:t>Recommended to upgrade Windows 10 devices to Creators update</a:t>
            </a:r>
          </a:p>
        </p:txBody>
      </p:sp>
      <p:sp>
        <p:nvSpPr>
          <p:cNvPr id="21" name="Title 1"/>
          <p:cNvSpPr txBox="1">
            <a:spLocks/>
          </p:cNvSpPr>
          <p:nvPr/>
        </p:nvSpPr>
        <p:spPr>
          <a:xfrm>
            <a:off x="4588350" y="1706239"/>
            <a:ext cx="2815555" cy="605087"/>
          </a:xfrm>
          <a:prstGeom prst="rect">
            <a:avLst/>
          </a:prstGeom>
          <a:solidFill>
            <a:schemeClr val="accent1">
              <a:lumMod val="75000"/>
            </a:schemeClr>
          </a:solidFill>
        </p:spPr>
        <p:txBody>
          <a:bodyPr vert="horz" lIns="137053" tIns="0" rIns="182737" bIns="0" anchor="ctr"/>
          <a:lstStyle>
            <a:defPPr>
              <a:defRPr lang="en-US"/>
            </a:defPPr>
            <a:lvl1pPr algn="ctr">
              <a:lnSpc>
                <a:spcPct val="90000"/>
              </a:lnSpc>
              <a:spcBef>
                <a:spcPct val="20000"/>
              </a:spcBef>
              <a:buSzPct val="90000"/>
              <a:buFont typeface="Wingdings" pitchFamily="2" charset="2"/>
              <a:buNone/>
              <a:defRPr sz="1600" b="1">
                <a:solidFill>
                  <a:schemeClr val="bg1"/>
                </a:solidFill>
                <a:cs typeface="Segoe UI Light" panose="020B0502040204020203" pitchFamily="34" charset="0"/>
              </a:defRPr>
            </a:lvl1pPr>
          </a:lstStyle>
          <a:p>
            <a:pPr defTabSz="914363">
              <a:spcBef>
                <a:spcPct val="0"/>
              </a:spcBef>
              <a:defRPr/>
            </a:pPr>
            <a:r>
              <a:rPr lang="en-GB" sz="2400" b="0" spc="-100">
                <a:ln w="3175">
                  <a:noFill/>
                </a:ln>
                <a:solidFill>
                  <a:srgbClr val="F2F2F2"/>
                </a:solidFill>
                <a:latin typeface="Segoe UI Light"/>
              </a:rPr>
              <a:t>In-Place Upgrade</a:t>
            </a:r>
          </a:p>
        </p:txBody>
      </p:sp>
      <p:sp>
        <p:nvSpPr>
          <p:cNvPr id="22" name="Title 1"/>
          <p:cNvSpPr txBox="1">
            <a:spLocks/>
          </p:cNvSpPr>
          <p:nvPr/>
        </p:nvSpPr>
        <p:spPr>
          <a:xfrm>
            <a:off x="8106600" y="1699660"/>
            <a:ext cx="2866199" cy="605087"/>
          </a:xfrm>
          <a:prstGeom prst="rect">
            <a:avLst/>
          </a:prstGeom>
          <a:solidFill>
            <a:schemeClr val="accent1">
              <a:lumMod val="75000"/>
            </a:schemeClr>
          </a:solidFill>
        </p:spPr>
        <p:txBody>
          <a:bodyPr vert="horz" lIns="137053" tIns="0" rIns="182737" bIns="0" anchor="ctr"/>
          <a:lstStyle>
            <a:defPPr>
              <a:defRPr lang="en-US"/>
            </a:defPPr>
            <a:lvl1pPr algn="ctr">
              <a:lnSpc>
                <a:spcPct val="90000"/>
              </a:lnSpc>
              <a:spcBef>
                <a:spcPct val="20000"/>
              </a:spcBef>
              <a:buSzPct val="90000"/>
              <a:buFont typeface="Wingdings" pitchFamily="2" charset="2"/>
              <a:buNone/>
              <a:defRPr sz="1600" b="1">
                <a:solidFill>
                  <a:schemeClr val="bg1"/>
                </a:solidFill>
                <a:cs typeface="Segoe UI Light" panose="020B0502040204020203" pitchFamily="34" charset="0"/>
              </a:defRPr>
            </a:lvl1pPr>
          </a:lstStyle>
          <a:p>
            <a:pPr defTabSz="914363">
              <a:spcBef>
                <a:spcPct val="0"/>
              </a:spcBef>
              <a:defRPr/>
            </a:pPr>
            <a:r>
              <a:rPr lang="en-GB" sz="2400" b="0" spc="-100" dirty="0">
                <a:ln w="3175">
                  <a:noFill/>
                </a:ln>
                <a:solidFill>
                  <a:srgbClr val="F2F2F2"/>
                </a:solidFill>
                <a:latin typeface="Segoe UI Light"/>
              </a:rPr>
              <a:t>Provisioning/AutoPilot</a:t>
            </a:r>
          </a:p>
        </p:txBody>
      </p:sp>
      <p:sp>
        <p:nvSpPr>
          <p:cNvPr id="23" name="Title 1"/>
          <p:cNvSpPr txBox="1">
            <a:spLocks/>
          </p:cNvSpPr>
          <p:nvPr/>
        </p:nvSpPr>
        <p:spPr>
          <a:xfrm>
            <a:off x="1070100" y="1706239"/>
            <a:ext cx="2815555" cy="605087"/>
          </a:xfrm>
          <a:prstGeom prst="rect">
            <a:avLst/>
          </a:prstGeom>
          <a:solidFill>
            <a:schemeClr val="accent1">
              <a:lumMod val="75000"/>
            </a:schemeClr>
          </a:solidFill>
        </p:spPr>
        <p:txBody>
          <a:bodyPr vert="horz" lIns="137053" tIns="0" rIns="182737" bIns="0" anchor="ctr"/>
          <a:lstStyle>
            <a:defPPr>
              <a:defRPr lang="en-US"/>
            </a:defPPr>
            <a:lvl1pPr algn="ctr">
              <a:lnSpc>
                <a:spcPct val="90000"/>
              </a:lnSpc>
              <a:spcBef>
                <a:spcPct val="20000"/>
              </a:spcBef>
              <a:buSzPct val="90000"/>
              <a:buFont typeface="Wingdings" pitchFamily="2" charset="2"/>
              <a:buNone/>
              <a:defRPr sz="1600" b="1">
                <a:solidFill>
                  <a:schemeClr val="bg1"/>
                </a:solidFill>
                <a:cs typeface="Segoe UI Light" panose="020B0502040204020203" pitchFamily="34" charset="0"/>
              </a:defRPr>
            </a:lvl1pPr>
          </a:lstStyle>
          <a:p>
            <a:pPr defTabSz="914363">
              <a:spcBef>
                <a:spcPct val="0"/>
              </a:spcBef>
              <a:defRPr/>
            </a:pPr>
            <a:r>
              <a:rPr lang="en-GB" sz="2400" b="0" spc="-100">
                <a:ln w="3175">
                  <a:noFill/>
                </a:ln>
                <a:solidFill>
                  <a:srgbClr val="F2F2F2"/>
                </a:solidFill>
                <a:latin typeface="Segoe UI Light"/>
              </a:rPr>
              <a:t>Wipe &amp; Load</a:t>
            </a:r>
          </a:p>
        </p:txBody>
      </p:sp>
    </p:spTree>
    <p:extLst>
      <p:ext uri="{BB962C8B-B14F-4D97-AF65-F5344CB8AC3E}">
        <p14:creationId xmlns:p14="http://schemas.microsoft.com/office/powerpoint/2010/main" val="3892032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grpId="1" nodeType="clickEffect">
                                  <p:stCondLst>
                                    <p:cond delay="0"/>
                                  </p:stCondLst>
                                  <p:childTnLst>
                                    <p:animMotion origin="layout" path="M 1.45833E-6 7.40741E-7 L -0.15547 -0.11019 C -0.18763 -0.13495 -0.2362 -0.14815 -0.28724 -0.14815 C -0.34518 -0.14815 -0.39167 -0.13495 -0.42383 -0.11019 L -0.57917 7.40741E-7 " pathEditMode="relative" rAng="0" ptsTypes="AAAAA">
                                      <p:cBhvr>
                                        <p:cTn id="26" dur="2000" fill="hold"/>
                                        <p:tgtEl>
                                          <p:spTgt spid="18"/>
                                        </p:tgtEl>
                                        <p:attrNameLst>
                                          <p:attrName>ppt_x</p:attrName>
                                          <p:attrName>ppt_y</p:attrName>
                                        </p:attrNameLst>
                                      </p:cBhvr>
                                      <p:rCtr x="-28958" y="-7407"/>
                                    </p:animMotion>
                                  </p:childTnLst>
                                </p:cTn>
                              </p:par>
                              <p:par>
                                <p:cTn id="27" presetID="37" presetClass="path" presetSubtype="0" accel="50000" decel="50000" fill="hold" grpId="1" nodeType="withEffect">
                                  <p:stCondLst>
                                    <p:cond delay="0"/>
                                  </p:stCondLst>
                                  <p:childTnLst>
                                    <p:animMotion origin="layout" path="M 1.45833E-6 1.85185E-6 L -0.15547 -0.11019 C -0.18763 -0.13496 -0.2362 -0.14815 -0.28724 -0.14815 C -0.34518 -0.14815 -0.39167 -0.13496 -0.42383 -0.11019 L -0.57917 1.85185E-6 " pathEditMode="relative" rAng="0" ptsTypes="AAAAA">
                                      <p:cBhvr>
                                        <p:cTn id="28" dur="2000" fill="hold"/>
                                        <p:tgtEl>
                                          <p:spTgt spid="22"/>
                                        </p:tgtEl>
                                        <p:attrNameLst>
                                          <p:attrName>ppt_x</p:attrName>
                                          <p:attrName>ppt_y</p:attrName>
                                        </p:attrNameLst>
                                      </p:cBhvr>
                                      <p:rCtr x="-28958" y="-7407"/>
                                    </p:animMotion>
                                  </p:childTnLst>
                                </p:cTn>
                              </p:par>
                              <p:par>
                                <p:cTn id="29" presetID="37" presetClass="path" presetSubtype="0" accel="50000" decel="50000" fill="hold" grpId="1" nodeType="withEffect">
                                  <p:stCondLst>
                                    <p:cond delay="0"/>
                                  </p:stCondLst>
                                  <p:childTnLst>
                                    <p:animMotion origin="layout" path="M -0.00208 -0.00023 L 0.15325 0.17824 C 0.18555 0.21852 0.23398 0.24028 0.28502 0.24028 C 0.34297 0.24028 0.38932 0.21852 0.42161 0.17824 L 0.57721 -0.00023 " pathEditMode="relative" rAng="0" ptsTypes="AAAAA">
                                      <p:cBhvr>
                                        <p:cTn id="30" dur="2000" fill="hold"/>
                                        <p:tgtEl>
                                          <p:spTgt spid="17"/>
                                        </p:tgtEl>
                                        <p:attrNameLst>
                                          <p:attrName>ppt_x</p:attrName>
                                          <p:attrName>ppt_y</p:attrName>
                                        </p:attrNameLst>
                                      </p:cBhvr>
                                      <p:rCtr x="28958" y="12014"/>
                                    </p:animMotion>
                                  </p:childTnLst>
                                </p:cTn>
                              </p:par>
                              <p:par>
                                <p:cTn id="31" presetID="37" presetClass="path" presetSubtype="0" accel="50000" decel="50000" fill="hold" grpId="1" nodeType="withEffect">
                                  <p:stCondLst>
                                    <p:cond delay="0"/>
                                  </p:stCondLst>
                                  <p:childTnLst>
                                    <p:animMotion origin="layout" path="M -0.00208 -0.00093 L 0.15325 0.17755 C 0.18555 0.21782 0.23398 0.23958 0.28502 0.23958 C 0.34297 0.23958 0.38932 0.21782 0.42161 0.17755 L 0.57721 -0.00093 " pathEditMode="relative" rAng="0" ptsTypes="AAAAA">
                                      <p:cBhvr>
                                        <p:cTn id="32" dur="2000" fill="hold"/>
                                        <p:tgtEl>
                                          <p:spTgt spid="23"/>
                                        </p:tgtEl>
                                        <p:attrNameLst>
                                          <p:attrName>ppt_x</p:attrName>
                                          <p:attrName>ppt_y</p:attrName>
                                        </p:attrNameLst>
                                      </p:cBhvr>
                                      <p:rCtr x="28958"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0" grpId="0" animBg="1"/>
      <p:bldP spid="21" grpId="0" animBg="1"/>
      <p:bldP spid="22" grpId="0" animBg="1"/>
      <p:bldP spid="22" grpId="1" animBg="1"/>
      <p:bldP spid="23" grpId="0" animBg="1"/>
      <p:bldP spid="2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Transformation Choices</a:t>
            </a:r>
          </a:p>
        </p:txBody>
      </p:sp>
      <p:sp>
        <p:nvSpPr>
          <p:cNvPr id="46" name="Right Triangle 45"/>
          <p:cNvSpPr/>
          <p:nvPr/>
        </p:nvSpPr>
        <p:spPr bwMode="auto">
          <a:xfrm rot="16200000">
            <a:off x="4442993" y="1501967"/>
            <a:ext cx="2775476" cy="6393010"/>
          </a:xfrm>
          <a:prstGeom prst="rtTriangle">
            <a:avLst/>
          </a:prstGeom>
          <a:solidFill>
            <a:schemeClr val="accent1">
              <a:alpha val="60000"/>
            </a:schemeClr>
          </a:solidFill>
        </p:spPr>
        <p:txBody>
          <a:bodyPr lIns="137053" tIns="0" rIns="182737" bIns="0" anchor="ctr"/>
          <a:lstStyle/>
          <a:p>
            <a:pPr algn="ctr" defTabSz="914363">
              <a:lnSpc>
                <a:spcPct val="90000"/>
              </a:lnSpc>
              <a:spcBef>
                <a:spcPct val="20000"/>
              </a:spcBef>
              <a:buSzPct val="90000"/>
              <a:defRPr/>
            </a:pPr>
            <a:endParaRPr lang="en-US" b="1">
              <a:solidFill>
                <a:srgbClr val="FFFFFF"/>
              </a:solidFill>
              <a:latin typeface="Segoe UI"/>
              <a:cs typeface="Segoe UI Light" panose="020B0502040204020203" pitchFamily="34" charset="0"/>
            </a:endParaRPr>
          </a:p>
        </p:txBody>
      </p:sp>
      <p:sp>
        <p:nvSpPr>
          <p:cNvPr id="47" name="TextBox 46"/>
          <p:cNvSpPr txBox="1"/>
          <p:nvPr/>
        </p:nvSpPr>
        <p:spPr>
          <a:xfrm>
            <a:off x="5159711" y="6148994"/>
            <a:ext cx="1928582" cy="651499"/>
          </a:xfrm>
          <a:prstGeom prst="rect">
            <a:avLst/>
          </a:prstGeom>
          <a:noFill/>
        </p:spPr>
        <p:txBody>
          <a:bodyPr wrap="square" lIns="179213" tIns="143370" rIns="179213" bIns="143370" rtlCol="0">
            <a:spAutoFit/>
          </a:bodyPr>
          <a:lstStyle/>
          <a:p>
            <a:pPr algn="ctr" defTabSz="896203">
              <a:defRPr/>
            </a:pPr>
            <a:r>
              <a:rPr lang="en-US" sz="2352" kern="0" spc="-49">
                <a:gradFill>
                  <a:gsLst>
                    <a:gs pos="2917">
                      <a:srgbClr val="505050"/>
                    </a:gs>
                    <a:gs pos="30000">
                      <a:srgbClr val="505050"/>
                    </a:gs>
                  </a:gsLst>
                  <a:lin ang="5400000" scaled="0"/>
                </a:gradFill>
                <a:latin typeface="Segoe UI"/>
              </a:rPr>
              <a:t>Time</a:t>
            </a:r>
          </a:p>
        </p:txBody>
      </p:sp>
      <p:sp>
        <p:nvSpPr>
          <p:cNvPr id="48" name="TextBox 47"/>
          <p:cNvSpPr txBox="1"/>
          <p:nvPr/>
        </p:nvSpPr>
        <p:spPr>
          <a:xfrm rot="16200000">
            <a:off x="-708015" y="3347772"/>
            <a:ext cx="2986706" cy="615335"/>
          </a:xfrm>
          <a:prstGeom prst="rect">
            <a:avLst/>
          </a:prstGeom>
          <a:noFill/>
        </p:spPr>
        <p:txBody>
          <a:bodyPr wrap="square" lIns="179213" tIns="143370" rIns="179213" bIns="143370" rtlCol="0">
            <a:spAutoFit/>
          </a:bodyPr>
          <a:lstStyle/>
          <a:p>
            <a:pPr algn="ctr" defTabSz="896203">
              <a:lnSpc>
                <a:spcPct val="90000"/>
              </a:lnSpc>
              <a:spcAft>
                <a:spcPts val="588"/>
              </a:spcAft>
              <a:defRPr/>
            </a:pPr>
            <a:r>
              <a:rPr lang="en-US" sz="2352" kern="0" spc="-49">
                <a:gradFill>
                  <a:gsLst>
                    <a:gs pos="2917">
                      <a:srgbClr val="505050"/>
                    </a:gs>
                    <a:gs pos="30000">
                      <a:srgbClr val="505050"/>
                    </a:gs>
                  </a:gsLst>
                  <a:lin ang="5400000" scaled="0"/>
                </a:gradFill>
                <a:latin typeface="Segoe UI"/>
              </a:rPr>
              <a:t>Feature Adoption</a:t>
            </a:r>
          </a:p>
        </p:txBody>
      </p:sp>
      <p:sp>
        <p:nvSpPr>
          <p:cNvPr id="49" name="L-Shape 48"/>
          <p:cNvSpPr/>
          <p:nvPr/>
        </p:nvSpPr>
        <p:spPr bwMode="auto">
          <a:xfrm>
            <a:off x="1092974" y="1146853"/>
            <a:ext cx="10394346" cy="5090129"/>
          </a:xfrm>
          <a:prstGeom prst="corner">
            <a:avLst>
              <a:gd name="adj1" fmla="val 1630"/>
              <a:gd name="adj2" fmla="val 1489"/>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p:cNvGrpSpPr/>
          <p:nvPr/>
        </p:nvGrpSpPr>
        <p:grpSpPr>
          <a:xfrm>
            <a:off x="1272184" y="4966290"/>
            <a:ext cx="1346891" cy="1096183"/>
            <a:chOff x="1294364" y="4318167"/>
            <a:chExt cx="2584389" cy="1662633"/>
          </a:xfrm>
        </p:grpSpPr>
        <p:sp>
          <p:nvSpPr>
            <p:cNvPr id="51" name="Rectangle 50"/>
            <p:cNvSpPr/>
            <p:nvPr/>
          </p:nvSpPr>
          <p:spPr bwMode="auto">
            <a:xfrm>
              <a:off x="1631306" y="4461028"/>
              <a:ext cx="1897433" cy="14791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a:solidFill>
                  <a:srgbClr val="FF0000"/>
                </a:solidFill>
                <a:latin typeface="Segoe UI"/>
                <a:ea typeface="Segoe UI" pitchFamily="34" charset="0"/>
                <a:cs typeface="Segoe UI" pitchFamily="34" charset="0"/>
              </a:endParaRPr>
            </a:p>
          </p:txBody>
        </p:sp>
        <p:sp>
          <p:nvSpPr>
            <p:cNvPr id="52" name="Freeform 20"/>
            <p:cNvSpPr>
              <a:spLocks noEditPoints="1"/>
            </p:cNvSpPr>
            <p:nvPr/>
          </p:nvSpPr>
          <p:spPr bwMode="black">
            <a:xfrm>
              <a:off x="1294364" y="4318167"/>
              <a:ext cx="2584389" cy="1662633"/>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6"/>
            </a:solidFill>
            <a:ln w="10795" cap="flat" cmpd="sng" algn="ctr">
              <a:noFill/>
              <a:prstDash val="solid"/>
              <a:headEnd type="none" w="med" len="med"/>
              <a:tailEnd type="none" w="med" len="med"/>
            </a:ln>
            <a:effectLst/>
          </p:spPr>
          <p:txBody>
            <a:bodyPr vert="horz" wrap="square" lIns="89602" tIns="44801" rIns="89602" bIns="44801" numCol="1" rtlCol="0" anchor="ctr" anchorCtr="0" compatLnSpc="1">
              <a:prstTxWarp prst="textNoShape">
                <a:avLst/>
              </a:prstTxWarp>
            </a:bodyPr>
            <a:lstStyle/>
            <a:p>
              <a:pPr defTabSz="725859">
                <a:defRPr/>
              </a:pPr>
              <a:endParaRPr lang="en-US" sz="1764" kern="0" spc="-120">
                <a:solidFill>
                  <a:srgbClr val="FF0000"/>
                </a:solidFill>
                <a:latin typeface="Segoe Light" pitchFamily="34" charset="0"/>
              </a:endParaRPr>
            </a:p>
          </p:txBody>
        </p:sp>
      </p:grpSp>
      <p:grpSp>
        <p:nvGrpSpPr>
          <p:cNvPr id="53" name="Group 52"/>
          <p:cNvGrpSpPr/>
          <p:nvPr/>
        </p:nvGrpSpPr>
        <p:grpSpPr>
          <a:xfrm>
            <a:off x="4053452" y="3724836"/>
            <a:ext cx="1346891" cy="1096183"/>
            <a:chOff x="1294364" y="4318167"/>
            <a:chExt cx="2584389" cy="1662633"/>
          </a:xfrm>
        </p:grpSpPr>
        <p:sp>
          <p:nvSpPr>
            <p:cNvPr id="54" name="Rectangle 53"/>
            <p:cNvSpPr/>
            <p:nvPr/>
          </p:nvSpPr>
          <p:spPr bwMode="auto">
            <a:xfrm>
              <a:off x="1631306" y="4461028"/>
              <a:ext cx="1897433" cy="14791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a:solidFill>
                  <a:srgbClr val="FF0000"/>
                </a:solidFill>
                <a:latin typeface="Segoe UI"/>
                <a:ea typeface="Segoe UI" pitchFamily="34" charset="0"/>
                <a:cs typeface="Segoe UI" pitchFamily="34" charset="0"/>
              </a:endParaRPr>
            </a:p>
          </p:txBody>
        </p:sp>
        <p:sp>
          <p:nvSpPr>
            <p:cNvPr id="55" name="Freeform 20"/>
            <p:cNvSpPr>
              <a:spLocks noEditPoints="1"/>
            </p:cNvSpPr>
            <p:nvPr/>
          </p:nvSpPr>
          <p:spPr bwMode="black">
            <a:xfrm>
              <a:off x="1294364" y="4318167"/>
              <a:ext cx="2584389" cy="1662633"/>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6"/>
            </a:solidFill>
            <a:ln w="10795" cap="flat" cmpd="sng" algn="ctr">
              <a:noFill/>
              <a:prstDash val="solid"/>
              <a:headEnd type="none" w="med" len="med"/>
              <a:tailEnd type="none" w="med" len="med"/>
            </a:ln>
            <a:effectLst/>
          </p:spPr>
          <p:txBody>
            <a:bodyPr vert="horz" wrap="square" lIns="89602" tIns="44801" rIns="89602" bIns="44801" numCol="1" rtlCol="0" anchor="ctr" anchorCtr="0" compatLnSpc="1">
              <a:prstTxWarp prst="textNoShape">
                <a:avLst/>
              </a:prstTxWarp>
            </a:bodyPr>
            <a:lstStyle/>
            <a:p>
              <a:pPr defTabSz="725859">
                <a:defRPr/>
              </a:pPr>
              <a:endParaRPr lang="en-US" sz="1764" kern="0" spc="-120">
                <a:solidFill>
                  <a:srgbClr val="FF0000"/>
                </a:solidFill>
                <a:latin typeface="Segoe Light" pitchFamily="34" charset="0"/>
              </a:endParaRPr>
            </a:p>
          </p:txBody>
        </p:sp>
      </p:grpSp>
      <p:grpSp>
        <p:nvGrpSpPr>
          <p:cNvPr id="56" name="Group 55"/>
          <p:cNvGrpSpPr/>
          <p:nvPr/>
        </p:nvGrpSpPr>
        <p:grpSpPr>
          <a:xfrm>
            <a:off x="9531890" y="2055404"/>
            <a:ext cx="1346891" cy="1096183"/>
            <a:chOff x="1294364" y="4318167"/>
            <a:chExt cx="2584389" cy="1662633"/>
          </a:xfrm>
        </p:grpSpPr>
        <p:sp>
          <p:nvSpPr>
            <p:cNvPr id="57" name="Rectangle 56"/>
            <p:cNvSpPr/>
            <p:nvPr/>
          </p:nvSpPr>
          <p:spPr bwMode="auto">
            <a:xfrm>
              <a:off x="1631306" y="4461028"/>
              <a:ext cx="1897433" cy="14791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a:solidFill>
                  <a:srgbClr val="FF0000"/>
                </a:solidFill>
                <a:latin typeface="Segoe UI"/>
                <a:ea typeface="Segoe UI" pitchFamily="34" charset="0"/>
                <a:cs typeface="Segoe UI" pitchFamily="34" charset="0"/>
              </a:endParaRPr>
            </a:p>
          </p:txBody>
        </p:sp>
        <p:sp>
          <p:nvSpPr>
            <p:cNvPr id="58" name="Freeform 20"/>
            <p:cNvSpPr>
              <a:spLocks noEditPoints="1"/>
            </p:cNvSpPr>
            <p:nvPr/>
          </p:nvSpPr>
          <p:spPr bwMode="black">
            <a:xfrm>
              <a:off x="1294364" y="4318167"/>
              <a:ext cx="2584389" cy="1662633"/>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6"/>
            </a:solidFill>
            <a:ln w="10795" cap="flat" cmpd="sng" algn="ctr">
              <a:noFill/>
              <a:prstDash val="solid"/>
              <a:headEnd type="none" w="med" len="med"/>
              <a:tailEnd type="none" w="med" len="med"/>
            </a:ln>
            <a:effectLst/>
          </p:spPr>
          <p:txBody>
            <a:bodyPr vert="horz" wrap="square" lIns="89602" tIns="44801" rIns="89602" bIns="44801" numCol="1" rtlCol="0" anchor="ctr" anchorCtr="0" compatLnSpc="1">
              <a:prstTxWarp prst="textNoShape">
                <a:avLst/>
              </a:prstTxWarp>
            </a:bodyPr>
            <a:lstStyle/>
            <a:p>
              <a:pPr defTabSz="725859">
                <a:defRPr/>
              </a:pPr>
              <a:endParaRPr lang="en-US" sz="1764" kern="0" spc="-120">
                <a:solidFill>
                  <a:srgbClr val="FF0000"/>
                </a:solidFill>
                <a:latin typeface="Segoe Light" pitchFamily="34" charset="0"/>
              </a:endParaRPr>
            </a:p>
          </p:txBody>
        </p:sp>
      </p:grpSp>
      <p:sp>
        <p:nvSpPr>
          <p:cNvPr id="60" name="Text Placeholder 4"/>
          <p:cNvSpPr txBox="1">
            <a:spLocks/>
          </p:cNvSpPr>
          <p:nvPr/>
        </p:nvSpPr>
        <p:spPr>
          <a:xfrm>
            <a:off x="9083263" y="3274530"/>
            <a:ext cx="2302783" cy="496605"/>
          </a:xfrm>
          <a:prstGeom prst="rect">
            <a:avLst/>
          </a:prstGeom>
          <a:solidFill>
            <a:schemeClr val="accent1">
              <a:alpha val="60000"/>
            </a:schemeClr>
          </a:solidFill>
        </p:spPr>
        <p:txBody>
          <a:bodyPr lIns="137053" tIns="0" rIns="182737" bIns="0" anchor="ctr"/>
          <a:lstStyle>
            <a:defPPr>
              <a:defRPr lang="en-US"/>
            </a:defPPr>
            <a:lvl1pPr algn="ctr">
              <a:lnSpc>
                <a:spcPct val="90000"/>
              </a:lnSpc>
              <a:spcBef>
                <a:spcPct val="20000"/>
              </a:spcBef>
              <a:buSzPct val="90000"/>
              <a:buFont typeface="Wingdings" pitchFamily="2" charset="2"/>
              <a:buNone/>
              <a:defRPr b="1">
                <a:solidFill>
                  <a:schemeClr val="bg1"/>
                </a:solidFill>
                <a:cs typeface="Segoe UI Light" panose="020B0502040204020203" pitchFamily="34" charset="0"/>
              </a:defRPr>
            </a:lvl1pPr>
          </a:lstStyle>
          <a:p>
            <a:pPr defTabSz="914363">
              <a:defRPr/>
            </a:pPr>
            <a:r>
              <a:rPr lang="en-US">
                <a:solidFill>
                  <a:srgbClr val="FFFFFF"/>
                </a:solidFill>
                <a:latin typeface="Segoe UI"/>
              </a:rPr>
              <a:t>Device Guard</a:t>
            </a:r>
          </a:p>
        </p:txBody>
      </p:sp>
      <p:sp>
        <p:nvSpPr>
          <p:cNvPr id="61" name="Text Placeholder 4"/>
          <p:cNvSpPr txBox="1">
            <a:spLocks/>
          </p:cNvSpPr>
          <p:nvPr/>
        </p:nvSpPr>
        <p:spPr>
          <a:xfrm>
            <a:off x="9080677" y="3812300"/>
            <a:ext cx="2305368" cy="496605"/>
          </a:xfrm>
          <a:prstGeom prst="rect">
            <a:avLst/>
          </a:prstGeom>
          <a:solidFill>
            <a:schemeClr val="accent1">
              <a:alpha val="60000"/>
            </a:schemeClr>
          </a:solidFill>
        </p:spPr>
        <p:txBody>
          <a:bodyPr lIns="137053" tIns="0" rIns="182737" bIns="0" anchor="ctr"/>
          <a:lstStyle>
            <a:defPPr>
              <a:defRPr lang="en-US"/>
            </a:defPPr>
            <a:lvl1pPr algn="ctr">
              <a:lnSpc>
                <a:spcPct val="90000"/>
              </a:lnSpc>
              <a:spcBef>
                <a:spcPct val="20000"/>
              </a:spcBef>
              <a:buSzPct val="90000"/>
              <a:buFont typeface="Wingdings" pitchFamily="2" charset="2"/>
              <a:buNone/>
              <a:defRPr b="1">
                <a:solidFill>
                  <a:schemeClr val="bg1"/>
                </a:solidFill>
                <a:cs typeface="Segoe UI Light" panose="020B0502040204020203" pitchFamily="34" charset="0"/>
              </a:defRPr>
            </a:lvl1pPr>
          </a:lstStyle>
          <a:p>
            <a:pPr defTabSz="914363">
              <a:defRPr/>
            </a:pPr>
            <a:r>
              <a:rPr lang="en-US">
                <a:solidFill>
                  <a:srgbClr val="FFFFFF"/>
                </a:solidFill>
                <a:latin typeface="Segoe UI"/>
              </a:rPr>
              <a:t>Windows Hello</a:t>
            </a:r>
          </a:p>
        </p:txBody>
      </p:sp>
      <p:sp>
        <p:nvSpPr>
          <p:cNvPr id="62" name="Text Placeholder 4"/>
          <p:cNvSpPr txBox="1">
            <a:spLocks/>
          </p:cNvSpPr>
          <p:nvPr/>
        </p:nvSpPr>
        <p:spPr>
          <a:xfrm>
            <a:off x="9080677" y="4345741"/>
            <a:ext cx="2305369" cy="496605"/>
          </a:xfrm>
          <a:prstGeom prst="rect">
            <a:avLst/>
          </a:prstGeom>
          <a:solidFill>
            <a:schemeClr val="accent1">
              <a:alpha val="60000"/>
            </a:schemeClr>
          </a:solidFill>
        </p:spPr>
        <p:txBody>
          <a:bodyPr lIns="137053" tIns="0" rIns="182737" bIns="0" anchor="ctr"/>
          <a:lstStyle>
            <a:defPPr>
              <a:defRPr lang="en-US"/>
            </a:defPPr>
            <a:lvl1pPr algn="ctr">
              <a:lnSpc>
                <a:spcPct val="90000"/>
              </a:lnSpc>
              <a:spcBef>
                <a:spcPct val="20000"/>
              </a:spcBef>
              <a:buSzPct val="90000"/>
              <a:buFont typeface="Wingdings" pitchFamily="2" charset="2"/>
              <a:buNone/>
              <a:defRPr b="1">
                <a:solidFill>
                  <a:schemeClr val="bg1"/>
                </a:solidFill>
                <a:cs typeface="Segoe UI Light" panose="020B0502040204020203" pitchFamily="34" charset="0"/>
              </a:defRPr>
            </a:lvl1pPr>
          </a:lstStyle>
          <a:p>
            <a:pPr defTabSz="914363">
              <a:defRPr/>
            </a:pPr>
            <a:r>
              <a:rPr lang="en-US">
                <a:solidFill>
                  <a:srgbClr val="FFFFFF"/>
                </a:solidFill>
                <a:latin typeface="Segoe UI"/>
              </a:rPr>
              <a:t>WIP</a:t>
            </a:r>
          </a:p>
        </p:txBody>
      </p:sp>
      <p:sp>
        <p:nvSpPr>
          <p:cNvPr id="63" name="Right Triangle 62"/>
          <p:cNvSpPr/>
          <p:nvPr/>
        </p:nvSpPr>
        <p:spPr bwMode="auto">
          <a:xfrm rot="16200000">
            <a:off x="2497273" y="5029317"/>
            <a:ext cx="1192547" cy="918639"/>
          </a:xfrm>
          <a:prstGeom prst="rtTriangle">
            <a:avLst/>
          </a:prstGeom>
          <a:solidFill>
            <a:schemeClr val="accent1">
              <a:alpha val="60000"/>
            </a:schemeClr>
          </a:solidFill>
        </p:spPr>
        <p:txBody>
          <a:bodyPr lIns="137053" tIns="0" rIns="182737" bIns="0" anchor="ctr"/>
          <a:lstStyle/>
          <a:p>
            <a:pPr algn="ctr" defTabSz="914363">
              <a:lnSpc>
                <a:spcPct val="90000"/>
              </a:lnSpc>
              <a:spcBef>
                <a:spcPct val="20000"/>
              </a:spcBef>
              <a:buSzPct val="90000"/>
              <a:defRPr/>
            </a:pPr>
            <a:endParaRPr lang="en-US" b="1">
              <a:solidFill>
                <a:srgbClr val="FFFFFF"/>
              </a:solidFill>
              <a:latin typeface="Segoe UI"/>
              <a:cs typeface="Segoe UI Light" panose="020B0502040204020203" pitchFamily="34" charset="0"/>
            </a:endParaRPr>
          </a:p>
        </p:txBody>
      </p:sp>
      <p:sp>
        <p:nvSpPr>
          <p:cNvPr id="65" name="Rectangle 64"/>
          <p:cNvSpPr/>
          <p:nvPr/>
        </p:nvSpPr>
        <p:spPr bwMode="auto">
          <a:xfrm>
            <a:off x="5945608" y="4892363"/>
            <a:ext cx="3083300" cy="1192549"/>
          </a:xfrm>
          <a:prstGeom prst="rect">
            <a:avLst/>
          </a:prstGeom>
          <a:solidFill>
            <a:schemeClr val="accent1">
              <a:alpha val="60000"/>
            </a:schemeClr>
          </a:solidFill>
        </p:spPr>
        <p:txBody>
          <a:bodyPr lIns="137053" tIns="0" rIns="182737" bIns="0" anchor="ctr"/>
          <a:lstStyle/>
          <a:p>
            <a:pPr algn="ctr" defTabSz="914363">
              <a:lnSpc>
                <a:spcPct val="90000"/>
              </a:lnSpc>
              <a:spcBef>
                <a:spcPct val="20000"/>
              </a:spcBef>
              <a:buSzPct val="90000"/>
              <a:defRPr/>
            </a:pPr>
            <a:endParaRPr lang="en-US" b="1">
              <a:solidFill>
                <a:srgbClr val="FFFFFF"/>
              </a:solidFill>
              <a:latin typeface="Segoe UI"/>
              <a:cs typeface="Segoe UI Light" panose="020B0502040204020203" pitchFamily="34" charset="0"/>
            </a:endParaRPr>
          </a:p>
        </p:txBody>
      </p:sp>
      <p:sp>
        <p:nvSpPr>
          <p:cNvPr id="66" name="Right Triangle 65"/>
          <p:cNvSpPr/>
          <p:nvPr/>
        </p:nvSpPr>
        <p:spPr bwMode="auto">
          <a:xfrm rot="16200000">
            <a:off x="6702261" y="2570346"/>
            <a:ext cx="1560949" cy="3074249"/>
          </a:xfrm>
          <a:prstGeom prst="rtTriangle">
            <a:avLst/>
          </a:prstGeom>
          <a:solidFill>
            <a:schemeClr val="accent1">
              <a:alpha val="60000"/>
            </a:schemeClr>
          </a:solidFill>
        </p:spPr>
        <p:txBody>
          <a:bodyPr lIns="137053" tIns="0" rIns="182737" bIns="0" anchor="ctr"/>
          <a:lstStyle/>
          <a:p>
            <a:pPr algn="ctr" defTabSz="914363">
              <a:lnSpc>
                <a:spcPct val="90000"/>
              </a:lnSpc>
              <a:spcBef>
                <a:spcPct val="20000"/>
              </a:spcBef>
              <a:buSzPct val="90000"/>
              <a:defRPr/>
            </a:pPr>
            <a:endParaRPr lang="en-US" b="1">
              <a:solidFill>
                <a:srgbClr val="FFFFFF"/>
              </a:solidFill>
              <a:latin typeface="Segoe UI"/>
              <a:cs typeface="Segoe UI Light" panose="020B0502040204020203" pitchFamily="34" charset="0"/>
            </a:endParaRPr>
          </a:p>
        </p:txBody>
      </p:sp>
      <p:sp>
        <p:nvSpPr>
          <p:cNvPr id="67" name="Text Placeholder 4"/>
          <p:cNvSpPr txBox="1">
            <a:spLocks/>
          </p:cNvSpPr>
          <p:nvPr/>
        </p:nvSpPr>
        <p:spPr>
          <a:xfrm>
            <a:off x="9083262" y="4887840"/>
            <a:ext cx="2302784" cy="496605"/>
          </a:xfrm>
          <a:prstGeom prst="rect">
            <a:avLst/>
          </a:prstGeom>
          <a:solidFill>
            <a:schemeClr val="accent1">
              <a:alpha val="60000"/>
            </a:schemeClr>
          </a:solidFill>
        </p:spPr>
        <p:txBody>
          <a:bodyPr lIns="137053" tIns="0" rIns="182737" bIns="0" anchor="ctr"/>
          <a:lstStyle>
            <a:defPPr>
              <a:defRPr lang="en-US"/>
            </a:defPPr>
            <a:lvl1pPr algn="ctr">
              <a:lnSpc>
                <a:spcPct val="90000"/>
              </a:lnSpc>
              <a:spcBef>
                <a:spcPct val="20000"/>
              </a:spcBef>
              <a:buSzPct val="90000"/>
              <a:buFont typeface="Wingdings" pitchFamily="2" charset="2"/>
              <a:buNone/>
              <a:defRPr b="1">
                <a:solidFill>
                  <a:schemeClr val="bg1"/>
                </a:solidFill>
                <a:cs typeface="Segoe UI Light" panose="020B0502040204020203" pitchFamily="34" charset="0"/>
              </a:defRPr>
            </a:lvl1pPr>
          </a:lstStyle>
          <a:p>
            <a:pPr defTabSz="914363">
              <a:defRPr/>
            </a:pPr>
            <a:r>
              <a:rPr lang="en-US">
                <a:solidFill>
                  <a:srgbClr val="FFFFFF"/>
                </a:solidFill>
                <a:latin typeface="Segoe UI"/>
              </a:rPr>
              <a:t>Credential Guard</a:t>
            </a:r>
          </a:p>
        </p:txBody>
      </p:sp>
      <p:sp>
        <p:nvSpPr>
          <p:cNvPr id="68" name="Text Placeholder 4"/>
          <p:cNvSpPr txBox="1">
            <a:spLocks/>
          </p:cNvSpPr>
          <p:nvPr/>
        </p:nvSpPr>
        <p:spPr>
          <a:xfrm>
            <a:off x="3613684" y="4899089"/>
            <a:ext cx="2271107" cy="496605"/>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sz="1800" b="1" dirty="0">
                <a:solidFill>
                  <a:srgbClr val="FFFFFF"/>
                </a:solidFill>
                <a:latin typeface="Segoe UI"/>
              </a:rPr>
              <a:t>Credential Guard</a:t>
            </a:r>
          </a:p>
        </p:txBody>
      </p:sp>
      <p:cxnSp>
        <p:nvCxnSpPr>
          <p:cNvPr id="69" name="Straight Connector 68"/>
          <p:cNvCxnSpPr>
            <a:cxnSpLocks/>
            <a:stCxn id="75" idx="2"/>
          </p:cNvCxnSpPr>
          <p:nvPr/>
        </p:nvCxnSpPr>
        <p:spPr>
          <a:xfrm>
            <a:off x="2715164" y="3594684"/>
            <a:ext cx="502774" cy="21309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a:stCxn id="79" idx="2"/>
          </p:cNvCxnSpPr>
          <p:nvPr/>
        </p:nvCxnSpPr>
        <p:spPr>
          <a:xfrm>
            <a:off x="7088294" y="2926604"/>
            <a:ext cx="506890" cy="16493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797897" y="3291145"/>
            <a:ext cx="1839739" cy="561025"/>
          </a:xfrm>
          <a:prstGeom prst="rect">
            <a:avLst/>
          </a:prstGeom>
          <a:noFill/>
        </p:spPr>
        <p:txBody>
          <a:bodyPr wrap="square" lIns="179213" tIns="143370" rIns="179213" bIns="143370" rtlCol="0">
            <a:spAutoFit/>
          </a:bodyPr>
          <a:lstStyle/>
          <a:p>
            <a:pPr algn="ctr" defTabSz="896203">
              <a:lnSpc>
                <a:spcPct val="90000"/>
              </a:lnSpc>
              <a:spcAft>
                <a:spcPts val="588"/>
              </a:spcAft>
              <a:defRPr/>
            </a:pPr>
            <a:r>
              <a:rPr lang="en-US" sz="1960" b="1" kern="0">
                <a:solidFill>
                  <a:srgbClr val="002050"/>
                </a:solidFill>
                <a:latin typeface="Segoe UI"/>
              </a:rPr>
              <a:t>Windows 10</a:t>
            </a:r>
          </a:p>
        </p:txBody>
      </p:sp>
      <p:sp>
        <p:nvSpPr>
          <p:cNvPr id="72" name="TextBox 71"/>
          <p:cNvSpPr txBox="1"/>
          <p:nvPr/>
        </p:nvSpPr>
        <p:spPr>
          <a:xfrm>
            <a:off x="9216678" y="1586627"/>
            <a:ext cx="1839739" cy="561025"/>
          </a:xfrm>
          <a:prstGeom prst="rect">
            <a:avLst/>
          </a:prstGeom>
          <a:noFill/>
        </p:spPr>
        <p:txBody>
          <a:bodyPr wrap="square" lIns="179213" tIns="143370" rIns="179213" bIns="143370" rtlCol="0">
            <a:spAutoFit/>
          </a:bodyPr>
          <a:lstStyle/>
          <a:p>
            <a:pPr algn="ctr" defTabSz="896203">
              <a:lnSpc>
                <a:spcPct val="90000"/>
              </a:lnSpc>
              <a:spcAft>
                <a:spcPts val="588"/>
              </a:spcAft>
              <a:defRPr/>
            </a:pPr>
            <a:r>
              <a:rPr lang="en-US" sz="1960" b="1" kern="0">
                <a:solidFill>
                  <a:srgbClr val="002050"/>
                </a:solidFill>
                <a:latin typeface="Segoe UI"/>
              </a:rPr>
              <a:t>Windows 10</a:t>
            </a:r>
          </a:p>
        </p:txBody>
      </p:sp>
      <p:sp>
        <p:nvSpPr>
          <p:cNvPr id="73" name="TextBox 72"/>
          <p:cNvSpPr txBox="1"/>
          <p:nvPr/>
        </p:nvSpPr>
        <p:spPr>
          <a:xfrm>
            <a:off x="910826" y="4489048"/>
            <a:ext cx="2093733" cy="561025"/>
          </a:xfrm>
          <a:prstGeom prst="rect">
            <a:avLst/>
          </a:prstGeom>
          <a:noFill/>
        </p:spPr>
        <p:txBody>
          <a:bodyPr wrap="square" lIns="179213" tIns="143370" rIns="179213" bIns="143370" rtlCol="0">
            <a:spAutoFit/>
          </a:bodyPr>
          <a:lstStyle/>
          <a:p>
            <a:pPr algn="ctr" defTabSz="896203">
              <a:lnSpc>
                <a:spcPct val="90000"/>
              </a:lnSpc>
              <a:spcAft>
                <a:spcPts val="588"/>
              </a:spcAft>
              <a:defRPr/>
            </a:pPr>
            <a:r>
              <a:rPr lang="en-US" sz="1960" b="1" kern="0">
                <a:solidFill>
                  <a:srgbClr val="002050"/>
                </a:solidFill>
                <a:latin typeface="Segoe UI"/>
              </a:rPr>
              <a:t>Windows 7</a:t>
            </a:r>
          </a:p>
        </p:txBody>
      </p:sp>
      <p:sp>
        <p:nvSpPr>
          <p:cNvPr id="75" name="TextBox 74"/>
          <p:cNvSpPr txBox="1"/>
          <p:nvPr/>
        </p:nvSpPr>
        <p:spPr>
          <a:xfrm>
            <a:off x="1795294" y="2762175"/>
            <a:ext cx="1839739" cy="832509"/>
          </a:xfrm>
          <a:prstGeom prst="rect">
            <a:avLst/>
          </a:prstGeom>
          <a:noFill/>
        </p:spPr>
        <p:txBody>
          <a:bodyPr wrap="square" lIns="179213" tIns="143370" rIns="179213" bIns="143370" rtlCol="0">
            <a:spAutoFit/>
          </a:bodyPr>
          <a:lstStyle/>
          <a:p>
            <a:pPr algn="ctr" defTabSz="896203">
              <a:lnSpc>
                <a:spcPct val="90000"/>
              </a:lnSpc>
              <a:spcAft>
                <a:spcPts val="588"/>
              </a:spcAft>
              <a:defRPr/>
            </a:pPr>
            <a:r>
              <a:rPr lang="en-US" sz="1960" b="1" kern="0" dirty="0">
                <a:solidFill>
                  <a:srgbClr val="002050"/>
                </a:solidFill>
                <a:latin typeface="Segoe UI"/>
              </a:rPr>
              <a:t>In-Place Upgrade</a:t>
            </a:r>
          </a:p>
        </p:txBody>
      </p:sp>
      <p:sp>
        <p:nvSpPr>
          <p:cNvPr id="79" name="TextBox 78"/>
          <p:cNvSpPr txBox="1"/>
          <p:nvPr/>
        </p:nvSpPr>
        <p:spPr>
          <a:xfrm>
            <a:off x="5987823" y="1822610"/>
            <a:ext cx="2200941" cy="1103994"/>
          </a:xfrm>
          <a:prstGeom prst="rect">
            <a:avLst/>
          </a:prstGeom>
          <a:noFill/>
        </p:spPr>
        <p:txBody>
          <a:bodyPr wrap="square" lIns="179213" tIns="143370" rIns="179213" bIns="143370" rtlCol="0">
            <a:spAutoFit/>
          </a:bodyPr>
          <a:lstStyle/>
          <a:p>
            <a:pPr algn="ctr" defTabSz="896203">
              <a:lnSpc>
                <a:spcPct val="90000"/>
              </a:lnSpc>
              <a:spcAft>
                <a:spcPts val="588"/>
              </a:spcAft>
              <a:defRPr/>
            </a:pPr>
            <a:r>
              <a:rPr lang="en-US" sz="1960" b="1" kern="0" dirty="0">
                <a:solidFill>
                  <a:srgbClr val="002050"/>
                </a:solidFill>
                <a:latin typeface="Segoe UI"/>
              </a:rPr>
              <a:t>Wipe &amp; Load or</a:t>
            </a:r>
            <a:br>
              <a:rPr lang="en-US" sz="1960" b="1" kern="0" dirty="0">
                <a:solidFill>
                  <a:srgbClr val="002050"/>
                </a:solidFill>
                <a:latin typeface="Segoe UI"/>
              </a:rPr>
            </a:br>
            <a:r>
              <a:rPr lang="en-US" sz="1960" b="1" kern="0" dirty="0">
                <a:solidFill>
                  <a:srgbClr val="002050"/>
                </a:solidFill>
                <a:latin typeface="Segoe UI"/>
              </a:rPr>
              <a:t>Device Refresh</a:t>
            </a:r>
          </a:p>
        </p:txBody>
      </p:sp>
      <p:sp>
        <p:nvSpPr>
          <p:cNvPr id="80" name="Text Placeholder 4"/>
          <p:cNvSpPr txBox="1">
            <a:spLocks/>
          </p:cNvSpPr>
          <p:nvPr/>
        </p:nvSpPr>
        <p:spPr>
          <a:xfrm>
            <a:off x="3617311" y="5419373"/>
            <a:ext cx="1109586"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b="1">
                <a:solidFill>
                  <a:srgbClr val="FFFFFF"/>
                </a:solidFill>
                <a:latin typeface="Segoe UI"/>
              </a:rPr>
              <a:t>UI</a:t>
            </a:r>
          </a:p>
        </p:txBody>
      </p:sp>
      <p:sp>
        <p:nvSpPr>
          <p:cNvPr id="83" name="Text Placeholder 4"/>
          <p:cNvSpPr txBox="1">
            <a:spLocks/>
          </p:cNvSpPr>
          <p:nvPr/>
        </p:nvSpPr>
        <p:spPr>
          <a:xfrm>
            <a:off x="4775204" y="5417894"/>
            <a:ext cx="1109586"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b="1">
                <a:solidFill>
                  <a:srgbClr val="FFFFFF"/>
                </a:solidFill>
                <a:latin typeface="Segoe UI"/>
              </a:rPr>
              <a:t>UWP</a:t>
            </a:r>
          </a:p>
        </p:txBody>
      </p:sp>
      <p:sp>
        <p:nvSpPr>
          <p:cNvPr id="87" name="Text Placeholder 4"/>
          <p:cNvSpPr txBox="1">
            <a:spLocks/>
          </p:cNvSpPr>
          <p:nvPr/>
        </p:nvSpPr>
        <p:spPr>
          <a:xfrm>
            <a:off x="4775204" y="5648652"/>
            <a:ext cx="1109586"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b="1">
                <a:solidFill>
                  <a:srgbClr val="FFFFFF"/>
                </a:solidFill>
                <a:latin typeface="Segoe UI"/>
              </a:rPr>
              <a:t>Cortana</a:t>
            </a:r>
          </a:p>
        </p:txBody>
      </p:sp>
      <p:sp>
        <p:nvSpPr>
          <p:cNvPr id="88" name="Text Placeholder 4"/>
          <p:cNvSpPr txBox="1">
            <a:spLocks/>
          </p:cNvSpPr>
          <p:nvPr/>
        </p:nvSpPr>
        <p:spPr>
          <a:xfrm>
            <a:off x="3617311" y="5647680"/>
            <a:ext cx="1109586"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b="1">
                <a:solidFill>
                  <a:srgbClr val="FFFFFF"/>
                </a:solidFill>
                <a:latin typeface="Segoe UI"/>
              </a:rPr>
              <a:t>Edge</a:t>
            </a:r>
          </a:p>
        </p:txBody>
      </p:sp>
      <p:sp>
        <p:nvSpPr>
          <p:cNvPr id="91" name="Text Placeholder 4"/>
          <p:cNvSpPr txBox="1">
            <a:spLocks/>
          </p:cNvSpPr>
          <p:nvPr/>
        </p:nvSpPr>
        <p:spPr>
          <a:xfrm>
            <a:off x="4775204" y="5880353"/>
            <a:ext cx="1109586"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sz="1000" b="1">
                <a:solidFill>
                  <a:srgbClr val="FFFFFF"/>
                </a:solidFill>
                <a:latin typeface="Segoe UI"/>
              </a:rPr>
              <a:t>Performance</a:t>
            </a:r>
          </a:p>
        </p:txBody>
      </p:sp>
      <p:sp>
        <p:nvSpPr>
          <p:cNvPr id="92" name="Text Placeholder 4"/>
          <p:cNvSpPr txBox="1">
            <a:spLocks/>
          </p:cNvSpPr>
          <p:nvPr/>
        </p:nvSpPr>
        <p:spPr>
          <a:xfrm>
            <a:off x="3618954" y="5880353"/>
            <a:ext cx="1109586"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b="1">
                <a:solidFill>
                  <a:srgbClr val="FFFFFF"/>
                </a:solidFill>
                <a:latin typeface="Segoe UI"/>
              </a:rPr>
              <a:t>Store</a:t>
            </a:r>
          </a:p>
        </p:txBody>
      </p:sp>
      <p:sp>
        <p:nvSpPr>
          <p:cNvPr id="107" name="Text Placeholder 4"/>
          <p:cNvSpPr txBox="1">
            <a:spLocks/>
          </p:cNvSpPr>
          <p:nvPr/>
        </p:nvSpPr>
        <p:spPr>
          <a:xfrm>
            <a:off x="9092310" y="5416655"/>
            <a:ext cx="1124235"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b="1">
                <a:solidFill>
                  <a:srgbClr val="FFFFFF"/>
                </a:solidFill>
                <a:latin typeface="Segoe UI"/>
              </a:rPr>
              <a:t>UI</a:t>
            </a:r>
          </a:p>
        </p:txBody>
      </p:sp>
      <p:sp>
        <p:nvSpPr>
          <p:cNvPr id="108" name="Text Placeholder 4"/>
          <p:cNvSpPr txBox="1">
            <a:spLocks/>
          </p:cNvSpPr>
          <p:nvPr/>
        </p:nvSpPr>
        <p:spPr>
          <a:xfrm>
            <a:off x="10261811" y="5416593"/>
            <a:ext cx="1124235"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b="1">
                <a:solidFill>
                  <a:srgbClr val="FFFFFF"/>
                </a:solidFill>
                <a:latin typeface="Segoe UI"/>
              </a:rPr>
              <a:t>UWP</a:t>
            </a:r>
          </a:p>
        </p:txBody>
      </p:sp>
      <p:sp>
        <p:nvSpPr>
          <p:cNvPr id="109" name="Text Placeholder 4"/>
          <p:cNvSpPr txBox="1">
            <a:spLocks/>
          </p:cNvSpPr>
          <p:nvPr/>
        </p:nvSpPr>
        <p:spPr>
          <a:xfrm>
            <a:off x="10261811" y="5647351"/>
            <a:ext cx="1124235"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b="1">
                <a:solidFill>
                  <a:srgbClr val="FFFFFF"/>
                </a:solidFill>
                <a:latin typeface="Segoe UI"/>
              </a:rPr>
              <a:t>Cortana</a:t>
            </a:r>
          </a:p>
        </p:txBody>
      </p:sp>
      <p:sp>
        <p:nvSpPr>
          <p:cNvPr id="111" name="Text Placeholder 4"/>
          <p:cNvSpPr txBox="1">
            <a:spLocks/>
          </p:cNvSpPr>
          <p:nvPr/>
        </p:nvSpPr>
        <p:spPr>
          <a:xfrm>
            <a:off x="9092310" y="5644962"/>
            <a:ext cx="1124235"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b="1">
                <a:solidFill>
                  <a:srgbClr val="FFFFFF"/>
                </a:solidFill>
                <a:latin typeface="Segoe UI"/>
              </a:rPr>
              <a:t>Edge</a:t>
            </a:r>
          </a:p>
        </p:txBody>
      </p:sp>
      <p:sp>
        <p:nvSpPr>
          <p:cNvPr id="112" name="Text Placeholder 4"/>
          <p:cNvSpPr txBox="1">
            <a:spLocks/>
          </p:cNvSpPr>
          <p:nvPr/>
        </p:nvSpPr>
        <p:spPr>
          <a:xfrm>
            <a:off x="10261811" y="5879052"/>
            <a:ext cx="1124235"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sz="1050" b="1">
                <a:solidFill>
                  <a:srgbClr val="FFFFFF"/>
                </a:solidFill>
                <a:latin typeface="Segoe UI"/>
              </a:rPr>
              <a:t>Performance</a:t>
            </a:r>
          </a:p>
        </p:txBody>
      </p:sp>
      <p:sp>
        <p:nvSpPr>
          <p:cNvPr id="113" name="Text Placeholder 4"/>
          <p:cNvSpPr txBox="1">
            <a:spLocks/>
          </p:cNvSpPr>
          <p:nvPr/>
        </p:nvSpPr>
        <p:spPr>
          <a:xfrm>
            <a:off x="9093953" y="5877635"/>
            <a:ext cx="1124235" cy="205858"/>
          </a:xfrm>
          <a:prstGeom prst="rect">
            <a:avLst/>
          </a:prstGeom>
          <a:solidFill>
            <a:schemeClr val="accent1">
              <a:alpha val="60000"/>
            </a:schemeClr>
          </a:solidFill>
        </p:spPr>
        <p:txBody>
          <a:bodyPr lIns="137053" tIns="0" rIns="182737" bIns="0" anchor="ctr"/>
          <a:lstStyle>
            <a:defPPr>
              <a:defRPr lang="en-US"/>
            </a:defPPr>
            <a:lvl1pPr lvl="0" indent="0" algn="ctr">
              <a:lnSpc>
                <a:spcPct val="90000"/>
              </a:lnSpc>
              <a:spcBef>
                <a:spcPct val="20000"/>
              </a:spcBef>
              <a:buSzPct val="90000"/>
              <a:buFont typeface="Wingdings" pitchFamily="2" charset="2"/>
              <a:buNone/>
              <a:defRPr sz="1200">
                <a:solidFill>
                  <a:srgbClr val="CC6600"/>
                </a:solidFill>
                <a:cs typeface="Segoe UI Light" panose="020B0502040204020203" pitchFamily="34" charset="0"/>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363">
              <a:defRPr/>
            </a:pPr>
            <a:r>
              <a:rPr lang="en-US" b="1">
                <a:solidFill>
                  <a:srgbClr val="FFFFFF"/>
                </a:solidFill>
                <a:latin typeface="Segoe UI"/>
              </a:rPr>
              <a:t>Store</a:t>
            </a:r>
          </a:p>
        </p:txBody>
      </p:sp>
    </p:spTree>
    <p:extLst>
      <p:ext uri="{BB962C8B-B14F-4D97-AF65-F5344CB8AC3E}">
        <p14:creationId xmlns:p14="http://schemas.microsoft.com/office/powerpoint/2010/main" val="2687509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500"/>
                                        <p:tgtEl>
                                          <p:spTgt spid="1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500"/>
                                        <p:tgtEl>
                                          <p:spTgt spid="1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10" presetClass="entr" presetSubtype="0" fill="hold" grpId="1"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46"/>
                                        </p:tgtEl>
                                      </p:cBhvr>
                                    </p:animEffect>
                                    <p:set>
                                      <p:cBhvr>
                                        <p:cTn id="54" dur="1" fill="hold">
                                          <p:stCondLst>
                                            <p:cond delay="499"/>
                                          </p:stCondLst>
                                        </p:cTn>
                                        <p:tgtEl>
                                          <p:spTgt spid="4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70"/>
                                        </p:tgtEl>
                                      </p:cBhvr>
                                    </p:animEffect>
                                    <p:set>
                                      <p:cBhvr>
                                        <p:cTn id="57" dur="1" fill="hold">
                                          <p:stCondLst>
                                            <p:cond delay="499"/>
                                          </p:stCondLst>
                                        </p:cTn>
                                        <p:tgtEl>
                                          <p:spTgt spid="70"/>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79"/>
                                        </p:tgtEl>
                                      </p:cBhvr>
                                    </p:animEffect>
                                    <p:set>
                                      <p:cBhvr>
                                        <p:cTn id="60" dur="1" fill="hold">
                                          <p:stCondLst>
                                            <p:cond delay="499"/>
                                          </p:stCondLst>
                                        </p:cTn>
                                        <p:tgtEl>
                                          <p:spTgt spid="79"/>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fade">
                                      <p:cBhvr>
                                        <p:cTn id="70" dur="500"/>
                                        <p:tgtEl>
                                          <p:spTgt spid="9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500"/>
                                        <p:tgtEl>
                                          <p:spTgt spid="8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1"/>
                                        </p:tgtEl>
                                        <p:attrNameLst>
                                          <p:attrName>style.visibility</p:attrName>
                                        </p:attrNameLst>
                                      </p:cBhvr>
                                      <p:to>
                                        <p:strVal val="visible"/>
                                      </p:to>
                                    </p:set>
                                    <p:animEffect transition="in" filter="fade">
                                      <p:cBhvr>
                                        <p:cTn id="76" dur="500"/>
                                        <p:tgtEl>
                                          <p:spTgt spid="9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500"/>
                                        <p:tgtEl>
                                          <p:spTgt spid="8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animEffect transition="in" filter="fade">
                                      <p:cBhvr>
                                        <p:cTn id="85" dur="500"/>
                                        <p:tgtEl>
                                          <p:spTgt spid="8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fade">
                                      <p:cBhvr>
                                        <p:cTn id="91" dur="500"/>
                                        <p:tgtEl>
                                          <p:spTgt spid="63"/>
                                        </p:tgtEl>
                                      </p:cBhvr>
                                    </p:animEffect>
                                  </p:childTnLst>
                                </p:cTn>
                              </p:par>
                              <p:par>
                                <p:cTn id="92" presetID="10" presetClass="entr" presetSubtype="0" fill="hold" nodeType="with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fade">
                                      <p:cBhvr>
                                        <p:cTn id="102" dur="500"/>
                                        <p:tgtEl>
                                          <p:spTgt spid="6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fade">
                                      <p:cBhvr>
                                        <p:cTn id="105" dur="500"/>
                                        <p:tgtEl>
                                          <p:spTgt spid="66"/>
                                        </p:tgtEl>
                                      </p:cBhvr>
                                    </p:animEffect>
                                  </p:childTnLst>
                                </p:cTn>
                              </p:par>
                              <p:par>
                                <p:cTn id="106" presetID="10" presetClass="entr" presetSubtype="0" fill="hold" nodeType="withEffect">
                                  <p:stCondLst>
                                    <p:cond delay="0"/>
                                  </p:stCondLst>
                                  <p:childTnLst>
                                    <p:set>
                                      <p:cBhvr>
                                        <p:cTn id="107" dur="1" fill="hold">
                                          <p:stCondLst>
                                            <p:cond delay="0"/>
                                          </p:stCondLst>
                                        </p:cTn>
                                        <p:tgtEl>
                                          <p:spTgt spid="70"/>
                                        </p:tgtEl>
                                        <p:attrNameLst>
                                          <p:attrName>style.visibility</p:attrName>
                                        </p:attrNameLst>
                                      </p:cBhvr>
                                      <p:to>
                                        <p:strVal val="visible"/>
                                      </p:to>
                                    </p:set>
                                    <p:animEffect transition="in" filter="fade">
                                      <p:cBhvr>
                                        <p:cTn id="108" dur="500"/>
                                        <p:tgtEl>
                                          <p:spTgt spid="70"/>
                                        </p:tgtEl>
                                      </p:cBhvr>
                                    </p:animEffect>
                                  </p:childTnLst>
                                </p:cTn>
                              </p:par>
                              <p:par>
                                <p:cTn id="109" presetID="10" presetClass="entr" presetSubtype="0" fill="hold" grpId="2" nodeType="with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60" grpId="0" animBg="1"/>
      <p:bldP spid="61" grpId="0" animBg="1"/>
      <p:bldP spid="62" grpId="0" animBg="1"/>
      <p:bldP spid="63" grpId="0" animBg="1"/>
      <p:bldP spid="65" grpId="0" animBg="1"/>
      <p:bldP spid="66" grpId="0" animBg="1"/>
      <p:bldP spid="67" grpId="0" animBg="1"/>
      <p:bldP spid="68" grpId="0" animBg="1"/>
      <p:bldP spid="71" grpId="0"/>
      <p:bldP spid="72" grpId="0"/>
      <p:bldP spid="75" grpId="0"/>
      <p:bldP spid="79" grpId="0"/>
      <p:bldP spid="79" grpId="1"/>
      <p:bldP spid="79" grpId="2"/>
      <p:bldP spid="80" grpId="0" animBg="1"/>
      <p:bldP spid="83" grpId="0" animBg="1"/>
      <p:bldP spid="87" grpId="0" animBg="1"/>
      <p:bldP spid="88" grpId="0" animBg="1"/>
      <p:bldP spid="91" grpId="0" animBg="1"/>
      <p:bldP spid="92" grpId="0" animBg="1"/>
      <p:bldP spid="107" grpId="0" animBg="1"/>
      <p:bldP spid="108" grpId="0" animBg="1"/>
      <p:bldP spid="109" grpId="0" animBg="1"/>
      <p:bldP spid="111" grpId="0" animBg="1"/>
      <p:bldP spid="112" grpId="0" animBg="1"/>
      <p:bldP spid="1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D4F52D-3D34-45AF-856A-2FFB08234F31}"/>
              </a:ext>
            </a:extLst>
          </p:cNvPr>
          <p:cNvSpPr>
            <a:spLocks noGrp="1"/>
          </p:cNvSpPr>
          <p:nvPr>
            <p:ph type="title"/>
          </p:nvPr>
        </p:nvSpPr>
        <p:spPr>
          <a:xfrm>
            <a:off x="269239" y="2084172"/>
            <a:ext cx="11653523" cy="849463"/>
          </a:xfrm>
        </p:spPr>
        <p:txBody>
          <a:bodyPr/>
          <a:lstStyle/>
          <a:p>
            <a:r>
              <a:rPr lang="en-US" sz="4800" spc="0" dirty="0">
                <a:ln w="0"/>
                <a:solidFill>
                  <a:schemeClr val="accent1"/>
                </a:solidFill>
                <a:effectLst>
                  <a:outerShdw blurRad="38100" dist="25400" dir="5400000" algn="ctr" rotWithShape="0">
                    <a:srgbClr val="6E747A">
                      <a:alpha val="43000"/>
                    </a:srgbClr>
                  </a:outerShdw>
                </a:effectLst>
              </a:rPr>
              <a:t>Out of Box Provisioning</a:t>
            </a:r>
          </a:p>
        </p:txBody>
      </p:sp>
    </p:spTree>
    <p:extLst>
      <p:ext uri="{BB962C8B-B14F-4D97-AF65-F5344CB8AC3E}">
        <p14:creationId xmlns:p14="http://schemas.microsoft.com/office/powerpoint/2010/main" val="174805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365 PPT Template - 2017">
  <a:themeElements>
    <a:clrScheme name="Custom 1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Tech Series Template (FY18)" id="{D7217DA7-A70B-4B4A-8612-794812B868B3}" vid="{1B1C2B31-39D6-4664-B3C8-E50279ADA200}"/>
    </a:ext>
  </a:extLst>
</a:theme>
</file>

<file path=ppt/theme/theme2.xml><?xml version="1.0" encoding="utf-8"?>
<a:theme xmlns:a="http://schemas.openxmlformats.org/drawingml/2006/main" name="1_Office 365 PPT Template - 2017">
  <a:themeElements>
    <a:clrScheme name="Custom 1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Tech Series Template (FY18)" id="{D7217DA7-A70B-4B4A-8612-794812B868B3}" vid="{1B1C2B31-39D6-4664-B3C8-E50279ADA200}"/>
    </a:ext>
  </a:extLst>
</a:theme>
</file>

<file path=ppt/theme/theme3.xml><?xml version="1.0" encoding="utf-8"?>
<a:theme xmlns:a="http://schemas.openxmlformats.org/drawingml/2006/main" name="4_Office 365 PPT Template - 2017">
  <a:themeElements>
    <a:clrScheme name="Custom 1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CA572CC67F114CA5AEF64B090758F2" ma:contentTypeVersion="2" ma:contentTypeDescription="Create a new document." ma:contentTypeScope="" ma:versionID="50d8eaf3534a23ed6337cd24acdb24a6">
  <xsd:schema xmlns:xsd="http://www.w3.org/2001/XMLSchema" xmlns:xs="http://www.w3.org/2001/XMLSchema" xmlns:p="http://schemas.microsoft.com/office/2006/metadata/properties" xmlns:ns2="d811dce1-d4f3-4e38-84dc-56edd8ce9236" targetNamespace="http://schemas.microsoft.com/office/2006/metadata/properties" ma:root="true" ma:fieldsID="63f5f3b1bb294015a0ded8b462ab11f1" ns2:_="">
    <xsd:import namespace="d811dce1-d4f3-4e38-84dc-56edd8ce923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11dce1-d4f3-4e38-84dc-56edd8ce92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311177-0C00-43B7-9E42-DFF1A76EACFC}">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d24d190-86c3-497c-aed1-da813714b400"/>
    <ds:schemaRef ds:uri="http://purl.org/dc/terms/"/>
    <ds:schemaRef ds:uri="34163098-a304-4b1c-9587-654d1b6690c7"/>
    <ds:schemaRef ds:uri="http://www.w3.org/XML/1998/namespace"/>
    <ds:schemaRef ds:uri="http://purl.org/dc/dcmitype/"/>
  </ds:schemaRefs>
</ds:datastoreItem>
</file>

<file path=customXml/itemProps2.xml><?xml version="1.0" encoding="utf-8"?>
<ds:datastoreItem xmlns:ds="http://schemas.openxmlformats.org/officeDocument/2006/customXml" ds:itemID="{18E5376A-B79C-4D1D-8755-FDE402505DAF}">
  <ds:schemaRefs>
    <ds:schemaRef ds:uri="http://schemas.microsoft.com/sharepoint/v3/contenttype/forms"/>
  </ds:schemaRefs>
</ds:datastoreItem>
</file>

<file path=customXml/itemProps3.xml><?xml version="1.0" encoding="utf-8"?>
<ds:datastoreItem xmlns:ds="http://schemas.openxmlformats.org/officeDocument/2006/customXml" ds:itemID="{378F0E8B-7255-4257-A3A3-0DCA46E4BC42}"/>
</file>

<file path=docProps/app.xml><?xml version="1.0" encoding="utf-8"?>
<Properties xmlns="http://schemas.openxmlformats.org/officeDocument/2006/extended-properties" xmlns:vt="http://schemas.openxmlformats.org/officeDocument/2006/docPropsVTypes">
  <Template/>
  <TotalTime>747</TotalTime>
  <Words>2292</Words>
  <Application>Microsoft Office PowerPoint</Application>
  <PresentationFormat>Widescreen</PresentationFormat>
  <Paragraphs>347</Paragraphs>
  <Slides>26</Slides>
  <Notes>18</Notes>
  <HiddenSlides>0</HiddenSlides>
  <MMClips>4</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0</vt:i4>
      </vt:variant>
      <vt:variant>
        <vt:lpstr>Slide Titles</vt:lpstr>
      </vt:variant>
      <vt:variant>
        <vt:i4>26</vt:i4>
      </vt:variant>
    </vt:vector>
  </HeadingPairs>
  <TitlesOfParts>
    <vt:vector size="37" baseType="lpstr">
      <vt:lpstr>Arial</vt:lpstr>
      <vt:lpstr>Calibri</vt:lpstr>
      <vt:lpstr>Segoe Light</vt:lpstr>
      <vt:lpstr>Segoe UI</vt:lpstr>
      <vt:lpstr>Segoe UI Light</vt:lpstr>
      <vt:lpstr>Segoe UI Semibold</vt:lpstr>
      <vt:lpstr>Segoe UI Semilight</vt:lpstr>
      <vt:lpstr>Wingdings</vt:lpstr>
      <vt:lpstr>Office 365 PPT Template - 2017</vt:lpstr>
      <vt:lpstr>1_Office 365 PPT Template - 2017</vt:lpstr>
      <vt:lpstr>4_Office 365 PPT Template - 2017</vt:lpstr>
      <vt:lpstr> Microsoft 365 Powered device Deployment &amp; Autopilot</vt:lpstr>
      <vt:lpstr>Agenda</vt:lpstr>
      <vt:lpstr>The Goal: Seamless Deployment</vt:lpstr>
      <vt:lpstr>Seamless Deployment     vs.       Classic Setup</vt:lpstr>
      <vt:lpstr>PowerPoint Presentation</vt:lpstr>
      <vt:lpstr>PowerPoint Presentation</vt:lpstr>
      <vt:lpstr>Deployment Choices</vt:lpstr>
      <vt:lpstr>Transformation Choices</vt:lpstr>
      <vt:lpstr>Out of Box Provisioning</vt:lpstr>
      <vt:lpstr>Azure AD Join for Windows 10 </vt:lpstr>
      <vt:lpstr>Windows for Work </vt:lpstr>
      <vt:lpstr>Azure AD Bulk Enrollment</vt:lpstr>
      <vt:lpstr>Windows Modern Deployment: WCD </vt:lpstr>
      <vt:lpstr>Bulk Enrollment Video </vt:lpstr>
      <vt:lpstr>Windows 10 Edition Upgrade</vt:lpstr>
      <vt:lpstr>Windows Autopilot</vt:lpstr>
      <vt:lpstr>Why Windows Autopilot</vt:lpstr>
      <vt:lpstr>Windows Autopilot Features</vt:lpstr>
      <vt:lpstr> </vt:lpstr>
      <vt:lpstr> </vt:lpstr>
      <vt:lpstr>PowerPoint Presentation</vt:lpstr>
      <vt:lpstr>Setting up Windows Autopilot</vt:lpstr>
      <vt:lpstr>Using Windows Autopilot</vt:lpstr>
      <vt:lpstr>Participant device manufacturers </vt:lpstr>
      <vt:lpstr>Labs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Desktop Welcome Deck</dc:title>
  <dc:creator>Steve Adams (pro•duhk•tiv)</dc:creator>
  <cp:lastModifiedBy>Arturo Hamilton</cp:lastModifiedBy>
  <cp:revision>31</cp:revision>
  <dcterms:modified xsi:type="dcterms:W3CDTF">2018-11-28T04:43:46Z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0x010100CECA572CC67F114CA5AEF64B090758F2</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Ref">
    <vt:lpwstr>https://api.informationprotection.azure.com/api/511ce6e0-0e57-4c9f-acd1-4154a6b4c914</vt:lpwstr>
  </property>
  <property fmtid="{D5CDD505-2E9C-101B-9397-08002B2CF9AE}" pid="6" name="MSIP_Label_75212135-9234-47a0-a836-df5f1b370b97_Owner">
    <vt:lpwstr>ahamilton@mstecs.com</vt:lpwstr>
  </property>
  <property fmtid="{D5CDD505-2E9C-101B-9397-08002B2CF9AE}" pid="7" name="MSIP_Label_75212135-9234-47a0-a836-df5f1b370b97_SetDate">
    <vt:lpwstr>2018-01-29T07:07:15.4311705+00:00</vt:lpwstr>
  </property>
  <property fmtid="{D5CDD505-2E9C-101B-9397-08002B2CF9AE}" pid="8" name="MSIP_Label_75212135-9234-47a0-a836-df5f1b370b97_Name">
    <vt:lpwstr>Public</vt:lpwstr>
  </property>
  <property fmtid="{D5CDD505-2E9C-101B-9397-08002B2CF9AE}" pid="9" name="MSIP_Label_75212135-9234-47a0-a836-df5f1b370b97_Application">
    <vt:lpwstr>Microsoft Azure Information Protection</vt:lpwstr>
  </property>
  <property fmtid="{D5CDD505-2E9C-101B-9397-08002B2CF9AE}" pid="10" name="MSIP_Label_75212135-9234-47a0-a836-df5f1b370b97_Extended_MSFT_Method">
    <vt:lpwstr>Automatic</vt:lpwstr>
  </property>
  <property fmtid="{D5CDD505-2E9C-101B-9397-08002B2CF9AE}" pid="11" name="Sensitivity">
    <vt:lpwstr>Public</vt:lpwstr>
  </property>
</Properties>
</file>